
<file path=[Content_Types].xml><?xml version="1.0" encoding="utf-8"?>
<Types xmlns="http://schemas.openxmlformats.org/package/2006/content-types">
  <Default Extension="avi" ContentType="video/x-msvideo"/>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38" r:id="rId1"/>
  </p:sldMasterIdLst>
  <p:notesMasterIdLst>
    <p:notesMasterId r:id="rId24"/>
  </p:notesMasterIdLst>
  <p:handoutMasterIdLst>
    <p:handoutMasterId r:id="rId25"/>
  </p:handoutMasterIdLst>
  <p:sldIdLst>
    <p:sldId id="256" r:id="rId2"/>
    <p:sldId id="271" r:id="rId3"/>
    <p:sldId id="262" r:id="rId4"/>
    <p:sldId id="291" r:id="rId5"/>
    <p:sldId id="292" r:id="rId6"/>
    <p:sldId id="269" r:id="rId7"/>
    <p:sldId id="270" r:id="rId8"/>
    <p:sldId id="264" r:id="rId9"/>
    <p:sldId id="273" r:id="rId10"/>
    <p:sldId id="274" r:id="rId11"/>
    <p:sldId id="284" r:id="rId12"/>
    <p:sldId id="275" r:id="rId13"/>
    <p:sldId id="286" r:id="rId14"/>
    <p:sldId id="287" r:id="rId15"/>
    <p:sldId id="285" r:id="rId16"/>
    <p:sldId id="294" r:id="rId17"/>
    <p:sldId id="288" r:id="rId18"/>
    <p:sldId id="293" r:id="rId19"/>
    <p:sldId id="295" r:id="rId20"/>
    <p:sldId id="289" r:id="rId21"/>
    <p:sldId id="290" r:id="rId22"/>
    <p:sldId id="296" r:id="rId23"/>
  </p:sldIdLst>
  <p:sldSz cx="12192000" cy="6858000"/>
  <p:notesSz cx="7099300" cy="10234613"/>
  <p:defaultTextStyle>
    <a:defPPr>
      <a:defRPr lang="de-DE"/>
    </a:defPPr>
    <a:lvl1pPr algn="l" rtl="0" eaLnBrk="0" fontAlgn="base" hangingPunct="0">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showGuides="1">
      <p:cViewPr varScale="1">
        <p:scale>
          <a:sx n="108" d="100"/>
          <a:sy n="108" d="100"/>
        </p:scale>
        <p:origin x="1284" y="108"/>
      </p:cViewPr>
      <p:guideLst>
        <p:guide orient="horz" pos="2160"/>
        <p:guide pos="3840"/>
      </p:guideLst>
    </p:cSldViewPr>
  </p:slideViewPr>
  <p:notesTextViewPr>
    <p:cViewPr>
      <p:scale>
        <a:sx n="1" d="1"/>
        <a:sy n="1" d="1"/>
      </p:scale>
      <p:origin x="0" y="0"/>
    </p:cViewPr>
  </p:notesTextViewPr>
  <p:notesViewPr>
    <p:cSldViewPr snapToGrid="0" showGuides="1">
      <p:cViewPr varScale="1">
        <p:scale>
          <a:sx n="76" d="100"/>
          <a:sy n="76" d="100"/>
        </p:scale>
        <p:origin x="3474"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3076575" cy="512763"/>
          </a:xfrm>
          <a:prstGeom prst="rect">
            <a:avLst/>
          </a:prstGeom>
        </p:spPr>
        <p:txBody>
          <a:bodyPr vert="horz" lIns="91440" tIns="45720" rIns="91440" bIns="45720" rtlCol="0"/>
          <a:lstStyle>
            <a:lvl1pPr algn="l" eaLnBrk="1" fontAlgn="auto" hangingPunct="1">
              <a:spcBef>
                <a:spcPts val="0"/>
              </a:spcBef>
              <a:spcAft>
                <a:spcPts val="0"/>
              </a:spcAft>
              <a:defRPr sz="1200">
                <a:latin typeface="+mn-lt"/>
                <a:ea typeface="+mn-ea"/>
                <a:cs typeface="+mn-cs"/>
              </a:defRPr>
            </a:lvl1pPr>
          </a:lstStyle>
          <a:p>
            <a:pPr>
              <a:defRPr/>
            </a:pPr>
            <a:endParaRPr lang="de-DE"/>
          </a:p>
        </p:txBody>
      </p:sp>
      <p:sp>
        <p:nvSpPr>
          <p:cNvPr id="3" name="Datumsplatzhalter 2"/>
          <p:cNvSpPr>
            <a:spLocks noGrp="1"/>
          </p:cNvSpPr>
          <p:nvPr>
            <p:ph type="dt" sz="quarter" idx="1"/>
          </p:nvPr>
        </p:nvSpPr>
        <p:spPr>
          <a:xfrm>
            <a:off x="4021138" y="0"/>
            <a:ext cx="3076575" cy="512763"/>
          </a:xfrm>
          <a:prstGeom prst="rect">
            <a:avLst/>
          </a:prstGeom>
        </p:spPr>
        <p:txBody>
          <a:bodyPr vert="horz" wrap="square" lIns="91440" tIns="45720" rIns="91440" bIns="45720" numCol="1" anchor="t" anchorCtr="0" compatLnSpc="1">
            <a:prstTxWarp prst="textNoShape">
              <a:avLst/>
            </a:prstTxWarp>
          </a:bodyPr>
          <a:lstStyle>
            <a:lvl1pPr algn="r" eaLnBrk="1" hangingPunct="1">
              <a:defRPr sz="1000" smtClean="0"/>
            </a:lvl1pPr>
          </a:lstStyle>
          <a:p>
            <a:pPr>
              <a:defRPr/>
            </a:pPr>
            <a:fld id="{517FCCCD-D206-47CF-B944-0B3BF2D9079C}" type="datetimeFigureOut">
              <a:rPr lang="de-DE" altLang="de-DE"/>
              <a:pPr>
                <a:defRPr/>
              </a:pPr>
              <a:t>02.05.2025</a:t>
            </a:fld>
            <a:endParaRPr lang="de-DE" altLang="de-DE"/>
          </a:p>
        </p:txBody>
      </p:sp>
      <p:sp>
        <p:nvSpPr>
          <p:cNvPr id="4" name="Fußzeilenplatzhalter 3"/>
          <p:cNvSpPr>
            <a:spLocks noGrp="1"/>
          </p:cNvSpPr>
          <p:nvPr>
            <p:ph type="ftr" sz="quarter" idx="2"/>
          </p:nvPr>
        </p:nvSpPr>
        <p:spPr>
          <a:xfrm>
            <a:off x="0" y="9721850"/>
            <a:ext cx="3076575" cy="512763"/>
          </a:xfrm>
          <a:prstGeom prst="rect">
            <a:avLst/>
          </a:prstGeom>
        </p:spPr>
        <p:txBody>
          <a:bodyPr vert="horz" lIns="91440" tIns="45720" rIns="91440" bIns="45720" rtlCol="0" anchor="b"/>
          <a:lstStyle>
            <a:lvl1pPr algn="l" eaLnBrk="1" fontAlgn="auto" hangingPunct="1">
              <a:spcBef>
                <a:spcPts val="0"/>
              </a:spcBef>
              <a:spcAft>
                <a:spcPts val="0"/>
              </a:spcAft>
              <a:defRPr sz="1000">
                <a:latin typeface="Arial" pitchFamily="34" charset="0"/>
                <a:ea typeface="+mn-ea"/>
                <a:cs typeface="Arial" pitchFamily="34" charset="0"/>
              </a:defRPr>
            </a:lvl1pPr>
          </a:lstStyle>
          <a:p>
            <a:pPr>
              <a:defRPr/>
            </a:pPr>
            <a:endParaRPr lang="de-DE"/>
          </a:p>
        </p:txBody>
      </p:sp>
      <p:sp>
        <p:nvSpPr>
          <p:cNvPr id="5" name="Foliennummernplatzhalter 4"/>
          <p:cNvSpPr>
            <a:spLocks noGrp="1"/>
          </p:cNvSpPr>
          <p:nvPr>
            <p:ph type="sldNum" sz="quarter" idx="3"/>
          </p:nvPr>
        </p:nvSpPr>
        <p:spPr>
          <a:xfrm>
            <a:off x="4021138" y="9721850"/>
            <a:ext cx="3076575" cy="512763"/>
          </a:xfrm>
          <a:prstGeom prst="rect">
            <a:avLst/>
          </a:prstGeom>
        </p:spPr>
        <p:txBody>
          <a:bodyPr vert="horz" wrap="square" lIns="91440" tIns="45720" rIns="91440" bIns="45720" numCol="1" anchor="b" anchorCtr="0" compatLnSpc="1">
            <a:prstTxWarp prst="textNoShape">
              <a:avLst/>
            </a:prstTxWarp>
          </a:bodyPr>
          <a:lstStyle>
            <a:lvl1pPr algn="r" eaLnBrk="1" hangingPunct="1">
              <a:defRPr sz="1000"/>
            </a:lvl1pPr>
          </a:lstStyle>
          <a:p>
            <a:fld id="{D59670E0-7F84-4741-B550-65997F2A51FF}" type="slidenum">
              <a:rPr lang="de-DE" altLang="de-DE"/>
              <a:pPr/>
              <a:t>‹Nr.›</a:t>
            </a:fld>
            <a:endParaRPr lang="de-DE" altLang="de-DE"/>
          </a:p>
        </p:txBody>
      </p:sp>
    </p:spTree>
    <p:extLst>
      <p:ext uri="{BB962C8B-B14F-4D97-AF65-F5344CB8AC3E}">
        <p14:creationId xmlns:p14="http://schemas.microsoft.com/office/powerpoint/2010/main" val="1755355246"/>
      </p:ext>
    </p:extLst>
  </p:cSld>
  <p:clrMap bg1="lt1" tx1="dk1" bg2="lt2" tx2="dk2" accent1="accent1" accent2="accent2" accent3="accent3" accent4="accent4" accent5="accent5" accent6="accent6" hlink="hlink" folHlink="folHlink"/>
  <p:hf sldNum="0" hdr="0" ftr="0" dt="0"/>
</p:handoutMaster>
</file>

<file path=ppt/media/image1.png>
</file>

<file path=ppt/media/image10.jpeg>
</file>

<file path=ppt/media/image11.jpeg>
</file>

<file path=ppt/media/image12.png>
</file>

<file path=ppt/media/image13.png>
</file>

<file path=ppt/media/image14.pn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media/media1.avi>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3076575" cy="512763"/>
          </a:xfrm>
          <a:prstGeom prst="rect">
            <a:avLst/>
          </a:prstGeom>
        </p:spPr>
        <p:txBody>
          <a:bodyPr vert="horz" lIns="91440" tIns="45720" rIns="91440" bIns="45720" rtlCol="0"/>
          <a:lstStyle>
            <a:lvl1pPr algn="l" eaLnBrk="1" fontAlgn="auto" hangingPunct="1">
              <a:spcBef>
                <a:spcPts val="0"/>
              </a:spcBef>
              <a:spcAft>
                <a:spcPts val="0"/>
              </a:spcAft>
              <a:defRPr sz="1000">
                <a:latin typeface="Arial" pitchFamily="34" charset="0"/>
                <a:ea typeface="+mn-ea"/>
                <a:cs typeface="Arial" pitchFamily="34" charset="0"/>
              </a:defRPr>
            </a:lvl1pPr>
          </a:lstStyle>
          <a:p>
            <a:pPr>
              <a:defRPr/>
            </a:pPr>
            <a:endParaRPr lang="de-DE"/>
          </a:p>
        </p:txBody>
      </p:sp>
      <p:sp>
        <p:nvSpPr>
          <p:cNvPr id="3" name="Datumsplatzhalter 2"/>
          <p:cNvSpPr>
            <a:spLocks noGrp="1"/>
          </p:cNvSpPr>
          <p:nvPr>
            <p:ph type="dt" idx="1"/>
          </p:nvPr>
        </p:nvSpPr>
        <p:spPr>
          <a:xfrm>
            <a:off x="4021138" y="0"/>
            <a:ext cx="3076575" cy="512763"/>
          </a:xfrm>
          <a:prstGeom prst="rect">
            <a:avLst/>
          </a:prstGeom>
        </p:spPr>
        <p:txBody>
          <a:bodyPr vert="horz" wrap="square" lIns="91440" tIns="45720" rIns="91440" bIns="45720" numCol="1" anchor="t" anchorCtr="0" compatLnSpc="1">
            <a:prstTxWarp prst="textNoShape">
              <a:avLst/>
            </a:prstTxWarp>
          </a:bodyPr>
          <a:lstStyle>
            <a:lvl1pPr algn="r" eaLnBrk="1" hangingPunct="1">
              <a:defRPr sz="1000" smtClean="0"/>
            </a:lvl1pPr>
          </a:lstStyle>
          <a:p>
            <a:pPr>
              <a:defRPr/>
            </a:pPr>
            <a:fld id="{8F27E609-FD42-4B8F-BE3E-F1EA95C6459B}" type="datetimeFigureOut">
              <a:rPr lang="de-DE" altLang="de-DE"/>
              <a:pPr>
                <a:defRPr/>
              </a:pPr>
              <a:t>02.05.2025</a:t>
            </a:fld>
            <a:endParaRPr lang="de-DE" altLang="de-DE"/>
          </a:p>
        </p:txBody>
      </p:sp>
      <p:sp>
        <p:nvSpPr>
          <p:cNvPr id="4" name="Folienbildplatzhalter 3"/>
          <p:cNvSpPr>
            <a:spLocks noGrp="1" noRot="1" noChangeAspect="1"/>
          </p:cNvSpPr>
          <p:nvPr>
            <p:ph type="sldImg" idx="2"/>
          </p:nvPr>
        </p:nvSpPr>
        <p:spPr>
          <a:xfrm>
            <a:off x="479425" y="1279525"/>
            <a:ext cx="6140450" cy="3454400"/>
          </a:xfrm>
          <a:prstGeom prst="rect">
            <a:avLst/>
          </a:prstGeom>
          <a:noFill/>
          <a:ln w="12700">
            <a:solidFill>
              <a:prstClr val="black"/>
            </a:solidFill>
          </a:ln>
        </p:spPr>
        <p:txBody>
          <a:bodyPr vert="horz" lIns="91440" tIns="45720" rIns="91440" bIns="45720" rtlCol="0" anchor="ctr"/>
          <a:lstStyle/>
          <a:p>
            <a:pPr lvl="0"/>
            <a:endParaRPr lang="de-DE" noProof="0"/>
          </a:p>
        </p:txBody>
      </p:sp>
      <p:sp>
        <p:nvSpPr>
          <p:cNvPr id="5" name="Notizenplatzhalter 4"/>
          <p:cNvSpPr>
            <a:spLocks noGrp="1"/>
          </p:cNvSpPr>
          <p:nvPr>
            <p:ph type="body" sz="quarter" idx="3"/>
          </p:nvPr>
        </p:nvSpPr>
        <p:spPr>
          <a:xfrm>
            <a:off x="709613" y="4926013"/>
            <a:ext cx="5680075" cy="4029075"/>
          </a:xfrm>
          <a:prstGeom prst="rect">
            <a:avLst/>
          </a:prstGeom>
        </p:spPr>
        <p:txBody>
          <a:bodyPr vert="horz" wrap="square" lIns="91440" tIns="45720" rIns="91440" bIns="45720" numCol="1" anchor="t" anchorCtr="0" compatLnSpc="1">
            <a:prstTxWarp prst="textNoShape">
              <a:avLst/>
            </a:prstTxWarp>
          </a:bodyPr>
          <a:lstStyle/>
          <a:p>
            <a:pPr lvl="0"/>
            <a:r>
              <a:rPr lang="de-DE" altLang="de-DE" noProof="0"/>
              <a:t>Textmasterformat bearbeiten</a:t>
            </a:r>
          </a:p>
          <a:p>
            <a:pPr lvl="1"/>
            <a:r>
              <a:rPr lang="de-DE" altLang="de-DE" noProof="0"/>
              <a:t>Zweite Ebene</a:t>
            </a:r>
          </a:p>
          <a:p>
            <a:pPr lvl="2"/>
            <a:r>
              <a:rPr lang="de-DE" altLang="de-DE" noProof="0"/>
              <a:t>Dritte Ebene</a:t>
            </a:r>
          </a:p>
          <a:p>
            <a:pPr lvl="3"/>
            <a:r>
              <a:rPr lang="de-DE" altLang="de-DE" noProof="0"/>
              <a:t>Vierte Ebene</a:t>
            </a:r>
          </a:p>
          <a:p>
            <a:pPr lvl="4"/>
            <a:r>
              <a:rPr lang="de-DE" altLang="de-DE" noProof="0"/>
              <a:t>Fünfte Ebene</a:t>
            </a:r>
          </a:p>
        </p:txBody>
      </p:sp>
      <p:sp>
        <p:nvSpPr>
          <p:cNvPr id="6" name="Fußzeilenplatzhalter 5"/>
          <p:cNvSpPr>
            <a:spLocks noGrp="1"/>
          </p:cNvSpPr>
          <p:nvPr>
            <p:ph type="ftr" sz="quarter" idx="4"/>
          </p:nvPr>
        </p:nvSpPr>
        <p:spPr>
          <a:xfrm>
            <a:off x="0" y="9721850"/>
            <a:ext cx="3076575" cy="512763"/>
          </a:xfrm>
          <a:prstGeom prst="rect">
            <a:avLst/>
          </a:prstGeom>
        </p:spPr>
        <p:txBody>
          <a:bodyPr vert="horz" lIns="91440" tIns="45720" rIns="91440" bIns="45720" rtlCol="0" anchor="b"/>
          <a:lstStyle>
            <a:lvl1pPr algn="l" eaLnBrk="1" fontAlgn="auto" hangingPunct="1">
              <a:spcBef>
                <a:spcPts val="0"/>
              </a:spcBef>
              <a:spcAft>
                <a:spcPts val="0"/>
              </a:spcAft>
              <a:defRPr sz="1000">
                <a:latin typeface="Arial" pitchFamily="34" charset="0"/>
                <a:ea typeface="+mn-ea"/>
                <a:cs typeface="Arial" pitchFamily="34" charset="0"/>
              </a:defRPr>
            </a:lvl1pPr>
          </a:lstStyle>
          <a:p>
            <a:pPr>
              <a:defRPr/>
            </a:pPr>
            <a:endParaRPr lang="de-DE"/>
          </a:p>
        </p:txBody>
      </p:sp>
      <p:sp>
        <p:nvSpPr>
          <p:cNvPr id="7" name="Foliennummernplatzhalter 6"/>
          <p:cNvSpPr>
            <a:spLocks noGrp="1"/>
          </p:cNvSpPr>
          <p:nvPr>
            <p:ph type="sldNum" sz="quarter" idx="5"/>
          </p:nvPr>
        </p:nvSpPr>
        <p:spPr>
          <a:xfrm>
            <a:off x="4021138" y="9721850"/>
            <a:ext cx="3076575" cy="512763"/>
          </a:xfrm>
          <a:prstGeom prst="rect">
            <a:avLst/>
          </a:prstGeom>
        </p:spPr>
        <p:txBody>
          <a:bodyPr vert="horz" wrap="square" lIns="91440" tIns="45720" rIns="91440" bIns="45720" numCol="1" anchor="b" anchorCtr="0" compatLnSpc="1">
            <a:prstTxWarp prst="textNoShape">
              <a:avLst/>
            </a:prstTxWarp>
          </a:bodyPr>
          <a:lstStyle>
            <a:lvl1pPr algn="r" eaLnBrk="1" hangingPunct="1">
              <a:defRPr sz="1000"/>
            </a:lvl1pPr>
          </a:lstStyle>
          <a:p>
            <a:fld id="{26920C50-29F7-474C-BAE4-5B8F6564B22A}" type="slidenum">
              <a:rPr lang="de-DE" altLang="de-DE"/>
              <a:pPr/>
              <a:t>‹Nr.›</a:t>
            </a:fld>
            <a:endParaRPr lang="de-DE" altLang="de-DE"/>
          </a:p>
        </p:txBody>
      </p:sp>
    </p:spTree>
    <p:extLst>
      <p:ext uri="{BB962C8B-B14F-4D97-AF65-F5344CB8AC3E}">
        <p14:creationId xmlns:p14="http://schemas.microsoft.com/office/powerpoint/2010/main" val="839034579"/>
      </p:ext>
    </p:extLst>
  </p:cSld>
  <p:clrMap bg1="lt1" tx1="dk1" bg2="lt2" tx2="dk2" accent1="accent1" accent2="accent2" accent3="accent3" accent4="accent4" accent5="accent5" accent6="accent6" hlink="hlink" folHlink="folHlink"/>
  <p:hf sldNum="0" hdr="0" ftr="0" dt="0"/>
  <p:notesStyle>
    <a:lvl1pPr algn="l" rtl="0" eaLnBrk="0" fontAlgn="base" hangingPunct="0">
      <a:spcBef>
        <a:spcPct val="30000"/>
      </a:spcBef>
      <a:spcAft>
        <a:spcPct val="0"/>
      </a:spcAft>
      <a:defRPr sz="1000" kern="1200">
        <a:solidFill>
          <a:schemeClr val="tx1"/>
        </a:solidFill>
        <a:latin typeface="Arial" pitchFamily="34" charset="0"/>
        <a:ea typeface="ＭＳ Ｐゴシック" charset="0"/>
        <a:cs typeface="Arial" pitchFamily="34" charset="0"/>
      </a:defRPr>
    </a:lvl1pPr>
    <a:lvl2pPr marL="457200" algn="l" rtl="0" eaLnBrk="0" fontAlgn="base" hangingPunct="0">
      <a:spcBef>
        <a:spcPct val="30000"/>
      </a:spcBef>
      <a:spcAft>
        <a:spcPct val="0"/>
      </a:spcAft>
      <a:defRPr sz="1000" kern="1200">
        <a:solidFill>
          <a:schemeClr val="tx1"/>
        </a:solidFill>
        <a:latin typeface="Arial" pitchFamily="34" charset="0"/>
        <a:ea typeface="Arial" charset="0"/>
        <a:cs typeface="Arial" pitchFamily="34" charset="0"/>
      </a:defRPr>
    </a:lvl2pPr>
    <a:lvl3pPr marL="914400" algn="l" rtl="0" eaLnBrk="0" fontAlgn="base" hangingPunct="0">
      <a:spcBef>
        <a:spcPct val="30000"/>
      </a:spcBef>
      <a:spcAft>
        <a:spcPct val="0"/>
      </a:spcAft>
      <a:defRPr sz="1000" kern="1200">
        <a:solidFill>
          <a:schemeClr val="tx1"/>
        </a:solidFill>
        <a:latin typeface="Arial" pitchFamily="34" charset="0"/>
        <a:ea typeface="Arial" charset="0"/>
        <a:cs typeface="Arial" pitchFamily="34" charset="0"/>
      </a:defRPr>
    </a:lvl3pPr>
    <a:lvl4pPr marL="1371600" algn="l" rtl="0" eaLnBrk="0" fontAlgn="base" hangingPunct="0">
      <a:spcBef>
        <a:spcPct val="30000"/>
      </a:spcBef>
      <a:spcAft>
        <a:spcPct val="0"/>
      </a:spcAft>
      <a:defRPr sz="1000" kern="1200">
        <a:solidFill>
          <a:schemeClr val="tx1"/>
        </a:solidFill>
        <a:latin typeface="Arial" pitchFamily="34" charset="0"/>
        <a:ea typeface="Arial" charset="0"/>
        <a:cs typeface="Arial" pitchFamily="34" charset="0"/>
      </a:defRPr>
    </a:lvl4pPr>
    <a:lvl5pPr marL="1828800" algn="l" rtl="0" eaLnBrk="0" fontAlgn="base" hangingPunct="0">
      <a:spcBef>
        <a:spcPct val="30000"/>
      </a:spcBef>
      <a:spcAft>
        <a:spcPct val="0"/>
      </a:spcAft>
      <a:defRPr sz="1000" kern="1200">
        <a:solidFill>
          <a:schemeClr val="tx1"/>
        </a:solidFill>
        <a:latin typeface="Arial" pitchFamily="34" charset="0"/>
        <a:ea typeface="Arial" charset="0"/>
        <a:cs typeface="Arial" pitchFamily="34"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Folienbildplatzhalt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5603" name="Notizenplatzhalt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de-DE" altLang="de-DE">
              <a:ea typeface="ＭＳ Ｐゴシック" panose="020B0600070205080204" pitchFamily="34" charset="-128"/>
            </a:endParaRPr>
          </a:p>
        </p:txBody>
      </p:sp>
    </p:spTree>
    <p:extLst>
      <p:ext uri="{BB962C8B-B14F-4D97-AF65-F5344CB8AC3E}">
        <p14:creationId xmlns:p14="http://schemas.microsoft.com/office/powerpoint/2010/main" val="10641226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Folienbildplatzhalt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6627" name="Notizenplatzhalt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de-DE" altLang="de-DE">
              <a:ea typeface="ＭＳ Ｐゴシック" panose="020B0600070205080204" pitchFamily="34" charset="-128"/>
            </a:endParaRPr>
          </a:p>
        </p:txBody>
      </p:sp>
    </p:spTree>
    <p:extLst>
      <p:ext uri="{BB962C8B-B14F-4D97-AF65-F5344CB8AC3E}">
        <p14:creationId xmlns:p14="http://schemas.microsoft.com/office/powerpoint/2010/main" val="125000728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el_1/3 Farbe">
    <p:spTree>
      <p:nvGrpSpPr>
        <p:cNvPr id="1" name=""/>
        <p:cNvGrpSpPr/>
        <p:nvPr/>
      </p:nvGrpSpPr>
      <p:grpSpPr>
        <a:xfrm>
          <a:off x="0" y="0"/>
          <a:ext cx="0" cy="0"/>
          <a:chOff x="0" y="0"/>
          <a:chExt cx="0" cy="0"/>
        </a:xfrm>
      </p:grpSpPr>
      <p:sp>
        <p:nvSpPr>
          <p:cNvPr id="4" name="Rechteck 3"/>
          <p:cNvSpPr/>
          <p:nvPr/>
        </p:nvSpPr>
        <p:spPr>
          <a:xfrm>
            <a:off x="0" y="0"/>
            <a:ext cx="12192000" cy="231298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288000" tIns="0" rIns="288000" bIns="0" anchor="ctr"/>
          <a:lstStyle/>
          <a:p>
            <a:pPr algn="ctr" eaLnBrk="1" fontAlgn="auto" hangingPunct="1">
              <a:spcBef>
                <a:spcPts val="0"/>
              </a:spcBef>
              <a:spcAft>
                <a:spcPts val="0"/>
              </a:spcAft>
              <a:defRPr/>
            </a:pPr>
            <a:endParaRPr lang="de-DE">
              <a:solidFill>
                <a:schemeClr val="bg1"/>
              </a:solidFill>
            </a:endParaRPr>
          </a:p>
        </p:txBody>
      </p:sp>
      <p:sp>
        <p:nvSpPr>
          <p:cNvPr id="5" name="Title 1"/>
          <p:cNvSpPr>
            <a:spLocks noGrp="1"/>
          </p:cNvSpPr>
          <p:nvPr>
            <p:ph type="ctrTitle"/>
          </p:nvPr>
        </p:nvSpPr>
        <p:spPr>
          <a:xfrm>
            <a:off x="385200" y="2487600"/>
            <a:ext cx="11484000" cy="540000"/>
          </a:xfrm>
          <a:prstGeom prst="rect">
            <a:avLst/>
          </a:prstGeom>
        </p:spPr>
        <p:txBody>
          <a:bodyPr lIns="0" tIns="0" rIns="0" bIns="0" anchor="t" anchorCtr="0">
            <a:noAutofit/>
          </a:bodyPr>
          <a:lstStyle>
            <a:lvl1pPr algn="l">
              <a:defRPr sz="3200" b="1">
                <a:solidFill>
                  <a:schemeClr val="tx2"/>
                </a:solidFill>
                <a:latin typeface="Arial" panose="020B0604020202020204" pitchFamily="34" charset="0"/>
                <a:cs typeface="Arial" panose="020B0604020202020204" pitchFamily="34" charset="0"/>
              </a:defRPr>
            </a:lvl1pPr>
          </a:lstStyle>
          <a:p>
            <a:r>
              <a:rPr lang="de-DE"/>
              <a:t>Titelmasterformat durch Klicken bearbeiten</a:t>
            </a:r>
            <a:endParaRPr lang="en-US" dirty="0"/>
          </a:p>
        </p:txBody>
      </p:sp>
      <p:sp>
        <p:nvSpPr>
          <p:cNvPr id="6" name="Subtitle 2"/>
          <p:cNvSpPr>
            <a:spLocks noGrp="1"/>
          </p:cNvSpPr>
          <p:nvPr>
            <p:ph type="subTitle" idx="1"/>
          </p:nvPr>
        </p:nvSpPr>
        <p:spPr>
          <a:xfrm>
            <a:off x="384000" y="2980800"/>
            <a:ext cx="11484000" cy="1655762"/>
          </a:xfrm>
          <a:prstGeom prst="rect">
            <a:avLst/>
          </a:prstGeom>
        </p:spPr>
        <p:txBody>
          <a:bodyPr lIns="0" tIns="0" rIns="0" bIns="0"/>
          <a:lstStyle>
            <a:lvl1pPr marL="0" indent="0" algn="l">
              <a:lnSpc>
                <a:spcPct val="100000"/>
              </a:lnSpc>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Formatvorlage des Untertitelmasters durch Klicken bearbeiten</a:t>
            </a:r>
            <a:endParaRPr lang="en-US" dirty="0"/>
          </a:p>
        </p:txBody>
      </p:sp>
      <p:pic>
        <p:nvPicPr>
          <p:cNvPr id="10" name="Grafik 9"/>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609777" y="6044400"/>
            <a:ext cx="3366324" cy="813600"/>
          </a:xfrm>
          <a:prstGeom prst="rect">
            <a:avLst/>
          </a:prstGeom>
        </p:spPr>
      </p:pic>
    </p:spTree>
    <p:extLst>
      <p:ext uri="{BB962C8B-B14F-4D97-AF65-F5344CB8AC3E}">
        <p14:creationId xmlns:p14="http://schemas.microsoft.com/office/powerpoint/2010/main" val="33240764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nhalt_2/3_1/3">
    <p:spTree>
      <p:nvGrpSpPr>
        <p:cNvPr id="1" name=""/>
        <p:cNvGrpSpPr/>
        <p:nvPr/>
      </p:nvGrpSpPr>
      <p:grpSpPr>
        <a:xfrm>
          <a:off x="0" y="0"/>
          <a:ext cx="0" cy="0"/>
          <a:chOff x="0" y="0"/>
          <a:chExt cx="0" cy="0"/>
        </a:xfrm>
      </p:grpSpPr>
      <p:sp>
        <p:nvSpPr>
          <p:cNvPr id="4" name="Content Placeholder 2"/>
          <p:cNvSpPr>
            <a:spLocks noGrp="1"/>
          </p:cNvSpPr>
          <p:nvPr>
            <p:ph idx="1"/>
          </p:nvPr>
        </p:nvSpPr>
        <p:spPr>
          <a:xfrm>
            <a:off x="384000" y="1152000"/>
            <a:ext cx="7441200" cy="252000"/>
          </a:xfrm>
          <a:prstGeom prst="rect">
            <a:avLst/>
          </a:prstGeom>
          <a:noFill/>
        </p:spPr>
        <p:txBody>
          <a:bodyPr lIns="0" tIns="0" rIns="0" bIns="0"/>
          <a:lstStyle>
            <a:lvl1pPr marL="0" indent="0">
              <a:lnSpc>
                <a:spcPct val="100000"/>
              </a:lnSpc>
              <a:spcBef>
                <a:spcPts val="0"/>
              </a:spcBef>
              <a:buFontTx/>
              <a:buNone/>
              <a:defRPr sz="2000" b="1" i="0"/>
            </a:lvl1pPr>
            <a:lvl2pPr marL="216000" indent="180000">
              <a:buClr>
                <a:schemeClr val="tx2"/>
              </a:buClr>
              <a:defRPr sz="1800"/>
            </a:lvl2pPr>
            <a:lvl3pPr marL="432000" indent="180000">
              <a:buClr>
                <a:schemeClr val="tx2"/>
              </a:buClr>
              <a:buFont typeface="Symbol" panose="05050102010706020507" pitchFamily="18" charset="2"/>
              <a:buChar char="-"/>
              <a:defRPr sz="1600"/>
            </a:lvl3pPr>
            <a:lvl4pPr marL="648000" indent="180000">
              <a:buClr>
                <a:schemeClr val="tx2"/>
              </a:buClr>
              <a:buFont typeface="Wingdings" panose="05000000000000000000" pitchFamily="2" charset="2"/>
              <a:buChar char="§"/>
              <a:defRPr sz="1600"/>
            </a:lvl4pPr>
            <a:lvl5pPr marL="864000" indent="180000">
              <a:buClr>
                <a:schemeClr val="tx2"/>
              </a:buClr>
              <a:buFont typeface="Arial" panose="020B0604020202020204" pitchFamily="34" charset="0"/>
              <a:buChar char="-"/>
              <a:defRPr sz="1600"/>
            </a:lvl5pPr>
          </a:lstStyle>
          <a:p>
            <a:pPr lvl="0"/>
            <a:r>
              <a:rPr lang="de-DE"/>
              <a:t>Formatvorlagen des Textmasters bearbeiten</a:t>
            </a:r>
          </a:p>
        </p:txBody>
      </p:sp>
      <p:sp>
        <p:nvSpPr>
          <p:cNvPr id="8" name="Inhaltsplatzhalter 7"/>
          <p:cNvSpPr>
            <a:spLocks noGrp="1"/>
          </p:cNvSpPr>
          <p:nvPr>
            <p:ph sz="quarter" idx="14"/>
          </p:nvPr>
        </p:nvSpPr>
        <p:spPr>
          <a:xfrm>
            <a:off x="384000" y="1684801"/>
            <a:ext cx="7441200" cy="3751263"/>
          </a:xfrm>
          <a:prstGeom prst="rect">
            <a:avLst/>
          </a:prstGeo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9" name="Inhaltsplatzhalter 7"/>
          <p:cNvSpPr>
            <a:spLocks noGrp="1"/>
          </p:cNvSpPr>
          <p:nvPr>
            <p:ph sz="quarter" idx="15"/>
          </p:nvPr>
        </p:nvSpPr>
        <p:spPr>
          <a:xfrm>
            <a:off x="8149199" y="1684801"/>
            <a:ext cx="3718800" cy="3751263"/>
          </a:xfrm>
          <a:prstGeom prst="rect">
            <a:avLst/>
          </a:prstGeo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10" name="Title 1"/>
          <p:cNvSpPr>
            <a:spLocks noGrp="1"/>
          </p:cNvSpPr>
          <p:nvPr>
            <p:ph type="title"/>
          </p:nvPr>
        </p:nvSpPr>
        <p:spPr>
          <a:xfrm>
            <a:off x="384000" y="201600"/>
            <a:ext cx="11484000" cy="543600"/>
          </a:xfrm>
          <a:prstGeom prst="rect">
            <a:avLst/>
          </a:prstGeom>
        </p:spPr>
        <p:txBody>
          <a:bodyPr lIns="0" tIns="0" rIns="0" bIns="0" anchor="b" anchorCtr="0"/>
          <a:lstStyle>
            <a:lvl1pPr algn="l">
              <a:defRPr sz="2000" b="1">
                <a:solidFill>
                  <a:schemeClr val="tx2"/>
                </a:solidFill>
              </a:defRPr>
            </a:lvl1pPr>
          </a:lstStyle>
          <a:p>
            <a:r>
              <a:rPr lang="de-DE"/>
              <a:t>Titelmasterformat durch Klicken bearbeiten</a:t>
            </a:r>
            <a:endParaRPr lang="en-US" dirty="0"/>
          </a:p>
        </p:txBody>
      </p:sp>
      <p:sp>
        <p:nvSpPr>
          <p:cNvPr id="11" name="Content Placeholder 2"/>
          <p:cNvSpPr>
            <a:spLocks noGrp="1"/>
          </p:cNvSpPr>
          <p:nvPr>
            <p:ph idx="16"/>
          </p:nvPr>
        </p:nvSpPr>
        <p:spPr>
          <a:xfrm>
            <a:off x="8149199" y="1152000"/>
            <a:ext cx="3718800" cy="252000"/>
          </a:xfrm>
          <a:prstGeom prst="rect">
            <a:avLst/>
          </a:prstGeom>
          <a:noFill/>
        </p:spPr>
        <p:txBody>
          <a:bodyPr lIns="0" tIns="0" rIns="0" bIns="0"/>
          <a:lstStyle>
            <a:lvl1pPr marL="0" indent="0">
              <a:lnSpc>
                <a:spcPct val="100000"/>
              </a:lnSpc>
              <a:spcBef>
                <a:spcPts val="0"/>
              </a:spcBef>
              <a:buFontTx/>
              <a:buNone/>
              <a:defRPr sz="2000" b="1" i="0"/>
            </a:lvl1pPr>
            <a:lvl2pPr marL="216000" indent="180000">
              <a:buClr>
                <a:schemeClr val="tx2"/>
              </a:buClr>
              <a:defRPr sz="1800"/>
            </a:lvl2pPr>
            <a:lvl3pPr marL="432000" indent="180000">
              <a:buClr>
                <a:schemeClr val="tx2"/>
              </a:buClr>
              <a:buFont typeface="Symbol" panose="05050102010706020507" pitchFamily="18" charset="2"/>
              <a:buChar char="-"/>
              <a:defRPr sz="1600"/>
            </a:lvl3pPr>
            <a:lvl4pPr marL="648000" indent="180000">
              <a:buClr>
                <a:schemeClr val="tx2"/>
              </a:buClr>
              <a:buFont typeface="Wingdings" panose="05000000000000000000" pitchFamily="2" charset="2"/>
              <a:buChar char="§"/>
              <a:defRPr sz="1600"/>
            </a:lvl4pPr>
            <a:lvl5pPr marL="864000" indent="180000">
              <a:buClr>
                <a:schemeClr val="tx2"/>
              </a:buClr>
              <a:buFont typeface="Arial" panose="020B0604020202020204" pitchFamily="34" charset="0"/>
              <a:buChar char="-"/>
              <a:defRPr sz="1600"/>
            </a:lvl5pPr>
          </a:lstStyle>
          <a:p>
            <a:pPr lvl="0"/>
            <a:r>
              <a:rPr lang="de-DE"/>
              <a:t>Formatvorlagen des Textmasters bearbeiten</a:t>
            </a:r>
          </a:p>
        </p:txBody>
      </p:sp>
    </p:spTree>
    <p:extLst>
      <p:ext uri="{BB962C8B-B14F-4D97-AF65-F5344CB8AC3E}">
        <p14:creationId xmlns:p14="http://schemas.microsoft.com/office/powerpoint/2010/main" val="28135988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Inhalt_1/3_2/3">
    <p:spTree>
      <p:nvGrpSpPr>
        <p:cNvPr id="1" name=""/>
        <p:cNvGrpSpPr/>
        <p:nvPr/>
      </p:nvGrpSpPr>
      <p:grpSpPr>
        <a:xfrm>
          <a:off x="0" y="0"/>
          <a:ext cx="0" cy="0"/>
          <a:chOff x="0" y="0"/>
          <a:chExt cx="0" cy="0"/>
        </a:xfrm>
      </p:grpSpPr>
      <p:sp>
        <p:nvSpPr>
          <p:cNvPr id="8" name="Inhaltsplatzhalter 7"/>
          <p:cNvSpPr>
            <a:spLocks noGrp="1"/>
          </p:cNvSpPr>
          <p:nvPr>
            <p:ph sz="quarter" idx="14"/>
          </p:nvPr>
        </p:nvSpPr>
        <p:spPr>
          <a:xfrm>
            <a:off x="4426800" y="1684801"/>
            <a:ext cx="7441200" cy="3751263"/>
          </a:xfrm>
          <a:prstGeom prst="rect">
            <a:avLst/>
          </a:prstGeo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9" name="Inhaltsplatzhalter 7"/>
          <p:cNvSpPr>
            <a:spLocks noGrp="1"/>
          </p:cNvSpPr>
          <p:nvPr>
            <p:ph sz="quarter" idx="15"/>
          </p:nvPr>
        </p:nvSpPr>
        <p:spPr>
          <a:xfrm>
            <a:off x="384000" y="1684801"/>
            <a:ext cx="3718800" cy="3751263"/>
          </a:xfrm>
          <a:prstGeom prst="rect">
            <a:avLst/>
          </a:prstGeo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6" name="Title 1"/>
          <p:cNvSpPr>
            <a:spLocks noGrp="1"/>
          </p:cNvSpPr>
          <p:nvPr>
            <p:ph type="title"/>
          </p:nvPr>
        </p:nvSpPr>
        <p:spPr>
          <a:xfrm>
            <a:off x="384000" y="201600"/>
            <a:ext cx="11484000" cy="543600"/>
          </a:xfrm>
          <a:prstGeom prst="rect">
            <a:avLst/>
          </a:prstGeom>
        </p:spPr>
        <p:txBody>
          <a:bodyPr lIns="0" tIns="0" rIns="0" bIns="0" anchor="b" anchorCtr="0"/>
          <a:lstStyle>
            <a:lvl1pPr algn="l">
              <a:defRPr sz="2000" b="1">
                <a:solidFill>
                  <a:schemeClr val="tx2"/>
                </a:solidFill>
              </a:defRPr>
            </a:lvl1pPr>
          </a:lstStyle>
          <a:p>
            <a:r>
              <a:rPr lang="de-DE"/>
              <a:t>Titelmasterformat durch Klicken bearbeiten</a:t>
            </a:r>
            <a:endParaRPr lang="en-US" dirty="0"/>
          </a:p>
        </p:txBody>
      </p:sp>
      <p:sp>
        <p:nvSpPr>
          <p:cNvPr id="7" name="Content Placeholder 2"/>
          <p:cNvSpPr>
            <a:spLocks noGrp="1"/>
          </p:cNvSpPr>
          <p:nvPr>
            <p:ph idx="1"/>
          </p:nvPr>
        </p:nvSpPr>
        <p:spPr>
          <a:xfrm>
            <a:off x="4426800" y="1152000"/>
            <a:ext cx="7441200" cy="252000"/>
          </a:xfrm>
          <a:prstGeom prst="rect">
            <a:avLst/>
          </a:prstGeom>
          <a:noFill/>
        </p:spPr>
        <p:txBody>
          <a:bodyPr lIns="0" tIns="0" rIns="0" bIns="0"/>
          <a:lstStyle>
            <a:lvl1pPr marL="0" indent="0">
              <a:lnSpc>
                <a:spcPct val="100000"/>
              </a:lnSpc>
              <a:spcBef>
                <a:spcPts val="0"/>
              </a:spcBef>
              <a:buFontTx/>
              <a:buNone/>
              <a:defRPr sz="2000" b="1" i="0"/>
            </a:lvl1pPr>
            <a:lvl2pPr marL="216000" indent="180000">
              <a:buClr>
                <a:schemeClr val="tx2"/>
              </a:buClr>
              <a:defRPr sz="1800"/>
            </a:lvl2pPr>
            <a:lvl3pPr marL="432000" indent="180000">
              <a:buClr>
                <a:schemeClr val="tx2"/>
              </a:buClr>
              <a:buFont typeface="Symbol" panose="05050102010706020507" pitchFamily="18" charset="2"/>
              <a:buChar char="-"/>
              <a:defRPr sz="1600"/>
            </a:lvl3pPr>
            <a:lvl4pPr marL="648000" indent="180000">
              <a:buClr>
                <a:schemeClr val="tx2"/>
              </a:buClr>
              <a:buFont typeface="Wingdings" panose="05000000000000000000" pitchFamily="2" charset="2"/>
              <a:buChar char="§"/>
              <a:defRPr sz="1600"/>
            </a:lvl4pPr>
            <a:lvl5pPr marL="864000" indent="180000">
              <a:buClr>
                <a:schemeClr val="tx2"/>
              </a:buClr>
              <a:buFont typeface="Arial" panose="020B0604020202020204" pitchFamily="34" charset="0"/>
              <a:buChar char="-"/>
              <a:defRPr sz="1600"/>
            </a:lvl5pPr>
          </a:lstStyle>
          <a:p>
            <a:pPr lvl="0"/>
            <a:r>
              <a:rPr lang="de-DE"/>
              <a:t>Formatvorlagen des Textmasters bearbeiten</a:t>
            </a:r>
          </a:p>
        </p:txBody>
      </p:sp>
      <p:sp>
        <p:nvSpPr>
          <p:cNvPr id="10" name="Content Placeholder 2"/>
          <p:cNvSpPr>
            <a:spLocks noGrp="1"/>
          </p:cNvSpPr>
          <p:nvPr>
            <p:ph idx="16"/>
          </p:nvPr>
        </p:nvSpPr>
        <p:spPr>
          <a:xfrm>
            <a:off x="384000" y="1152000"/>
            <a:ext cx="3718800" cy="252000"/>
          </a:xfrm>
          <a:prstGeom prst="rect">
            <a:avLst/>
          </a:prstGeom>
          <a:noFill/>
        </p:spPr>
        <p:txBody>
          <a:bodyPr lIns="0" tIns="0" rIns="0" bIns="0"/>
          <a:lstStyle>
            <a:lvl1pPr marL="0" indent="0">
              <a:lnSpc>
                <a:spcPct val="100000"/>
              </a:lnSpc>
              <a:spcBef>
                <a:spcPts val="0"/>
              </a:spcBef>
              <a:buFontTx/>
              <a:buNone/>
              <a:defRPr sz="2000" b="1" i="0"/>
            </a:lvl1pPr>
            <a:lvl2pPr marL="216000" indent="180000">
              <a:buClr>
                <a:schemeClr val="tx2"/>
              </a:buClr>
              <a:defRPr sz="1800"/>
            </a:lvl2pPr>
            <a:lvl3pPr marL="432000" indent="180000">
              <a:buClr>
                <a:schemeClr val="tx2"/>
              </a:buClr>
              <a:buFont typeface="Symbol" panose="05050102010706020507" pitchFamily="18" charset="2"/>
              <a:buChar char="-"/>
              <a:defRPr sz="1600"/>
            </a:lvl3pPr>
            <a:lvl4pPr marL="648000" indent="180000">
              <a:buClr>
                <a:schemeClr val="tx2"/>
              </a:buClr>
              <a:buFont typeface="Wingdings" panose="05000000000000000000" pitchFamily="2" charset="2"/>
              <a:buChar char="§"/>
              <a:defRPr sz="1600"/>
            </a:lvl4pPr>
            <a:lvl5pPr marL="864000" indent="180000">
              <a:buClr>
                <a:schemeClr val="tx2"/>
              </a:buClr>
              <a:buFont typeface="Arial" panose="020B0604020202020204" pitchFamily="34" charset="0"/>
              <a:buChar char="-"/>
              <a:defRPr sz="1600"/>
            </a:lvl5pPr>
          </a:lstStyle>
          <a:p>
            <a:pPr lvl="0"/>
            <a:r>
              <a:rPr lang="de-DE"/>
              <a:t>Formatvorlagen des Textmasters bearbeiten</a:t>
            </a:r>
          </a:p>
        </p:txBody>
      </p:sp>
    </p:spTree>
    <p:extLst>
      <p:ext uri="{BB962C8B-B14F-4D97-AF65-F5344CB8AC3E}">
        <p14:creationId xmlns:p14="http://schemas.microsoft.com/office/powerpoint/2010/main" val="404327077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Inhalt_1/3_2/3">
    <p:spTree>
      <p:nvGrpSpPr>
        <p:cNvPr id="1" name=""/>
        <p:cNvGrpSpPr/>
        <p:nvPr/>
      </p:nvGrpSpPr>
      <p:grpSpPr>
        <a:xfrm>
          <a:off x="0" y="0"/>
          <a:ext cx="0" cy="0"/>
          <a:chOff x="0" y="0"/>
          <a:chExt cx="0" cy="0"/>
        </a:xfrm>
      </p:grpSpPr>
      <p:sp>
        <p:nvSpPr>
          <p:cNvPr id="8" name="Inhaltsplatzhalter 7"/>
          <p:cNvSpPr>
            <a:spLocks noGrp="1"/>
          </p:cNvSpPr>
          <p:nvPr>
            <p:ph sz="quarter" idx="14"/>
          </p:nvPr>
        </p:nvSpPr>
        <p:spPr>
          <a:xfrm>
            <a:off x="4266600" y="1684801"/>
            <a:ext cx="3718800" cy="3751263"/>
          </a:xfrm>
          <a:prstGeom prst="rect">
            <a:avLst/>
          </a:prstGeo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9" name="Inhaltsplatzhalter 7"/>
          <p:cNvSpPr>
            <a:spLocks noGrp="1"/>
          </p:cNvSpPr>
          <p:nvPr>
            <p:ph sz="quarter" idx="15"/>
          </p:nvPr>
        </p:nvSpPr>
        <p:spPr>
          <a:xfrm>
            <a:off x="384000" y="1684801"/>
            <a:ext cx="3718800" cy="3751263"/>
          </a:xfrm>
          <a:prstGeom prst="rect">
            <a:avLst/>
          </a:prstGeo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6" name="Title 1"/>
          <p:cNvSpPr>
            <a:spLocks noGrp="1"/>
          </p:cNvSpPr>
          <p:nvPr>
            <p:ph type="title"/>
          </p:nvPr>
        </p:nvSpPr>
        <p:spPr>
          <a:xfrm>
            <a:off x="384000" y="201600"/>
            <a:ext cx="11484000" cy="543600"/>
          </a:xfrm>
          <a:prstGeom prst="rect">
            <a:avLst/>
          </a:prstGeom>
        </p:spPr>
        <p:txBody>
          <a:bodyPr lIns="0" tIns="0" rIns="0" bIns="0" anchor="b" anchorCtr="0"/>
          <a:lstStyle>
            <a:lvl1pPr algn="l">
              <a:defRPr sz="2000" b="1">
                <a:solidFill>
                  <a:schemeClr val="tx2"/>
                </a:solidFill>
              </a:defRPr>
            </a:lvl1pPr>
          </a:lstStyle>
          <a:p>
            <a:r>
              <a:rPr lang="de-DE"/>
              <a:t>Titelmasterformat durch Klicken bearbeiten</a:t>
            </a:r>
            <a:endParaRPr lang="en-US" dirty="0"/>
          </a:p>
        </p:txBody>
      </p:sp>
      <p:sp>
        <p:nvSpPr>
          <p:cNvPr id="7" name="Content Placeholder 2"/>
          <p:cNvSpPr>
            <a:spLocks noGrp="1"/>
          </p:cNvSpPr>
          <p:nvPr>
            <p:ph idx="1"/>
          </p:nvPr>
        </p:nvSpPr>
        <p:spPr>
          <a:xfrm>
            <a:off x="4266600" y="1152000"/>
            <a:ext cx="3718800" cy="252000"/>
          </a:xfrm>
          <a:prstGeom prst="rect">
            <a:avLst/>
          </a:prstGeom>
          <a:noFill/>
        </p:spPr>
        <p:txBody>
          <a:bodyPr lIns="0" tIns="0" rIns="0" bIns="0"/>
          <a:lstStyle>
            <a:lvl1pPr marL="0" indent="0">
              <a:lnSpc>
                <a:spcPct val="100000"/>
              </a:lnSpc>
              <a:spcBef>
                <a:spcPts val="0"/>
              </a:spcBef>
              <a:buFontTx/>
              <a:buNone/>
              <a:defRPr sz="2000" b="1" i="0"/>
            </a:lvl1pPr>
            <a:lvl2pPr marL="216000" indent="180000">
              <a:buClr>
                <a:schemeClr val="tx2"/>
              </a:buClr>
              <a:defRPr sz="1800"/>
            </a:lvl2pPr>
            <a:lvl3pPr marL="432000" indent="180000">
              <a:buClr>
                <a:schemeClr val="tx2"/>
              </a:buClr>
              <a:buFont typeface="Symbol" panose="05050102010706020507" pitchFamily="18" charset="2"/>
              <a:buChar char="-"/>
              <a:defRPr sz="1600"/>
            </a:lvl3pPr>
            <a:lvl4pPr marL="648000" indent="180000">
              <a:buClr>
                <a:schemeClr val="tx2"/>
              </a:buClr>
              <a:buFont typeface="Wingdings" panose="05000000000000000000" pitchFamily="2" charset="2"/>
              <a:buChar char="§"/>
              <a:defRPr sz="1600"/>
            </a:lvl4pPr>
            <a:lvl5pPr marL="864000" indent="180000">
              <a:buClr>
                <a:schemeClr val="tx2"/>
              </a:buClr>
              <a:buFont typeface="Arial" panose="020B0604020202020204" pitchFamily="34" charset="0"/>
              <a:buChar char="-"/>
              <a:defRPr sz="1600"/>
            </a:lvl5pPr>
          </a:lstStyle>
          <a:p>
            <a:pPr lvl="0"/>
            <a:r>
              <a:rPr lang="de-DE"/>
              <a:t>Formatvorlagen des Textmasters bearbeiten</a:t>
            </a:r>
          </a:p>
        </p:txBody>
      </p:sp>
      <p:sp>
        <p:nvSpPr>
          <p:cNvPr id="10" name="Content Placeholder 2"/>
          <p:cNvSpPr>
            <a:spLocks noGrp="1"/>
          </p:cNvSpPr>
          <p:nvPr>
            <p:ph idx="16"/>
          </p:nvPr>
        </p:nvSpPr>
        <p:spPr>
          <a:xfrm>
            <a:off x="384000" y="1152000"/>
            <a:ext cx="3718800" cy="252000"/>
          </a:xfrm>
          <a:prstGeom prst="rect">
            <a:avLst/>
          </a:prstGeom>
          <a:noFill/>
        </p:spPr>
        <p:txBody>
          <a:bodyPr lIns="0" tIns="0" rIns="0" bIns="0"/>
          <a:lstStyle>
            <a:lvl1pPr marL="0" indent="0">
              <a:lnSpc>
                <a:spcPct val="100000"/>
              </a:lnSpc>
              <a:spcBef>
                <a:spcPts val="0"/>
              </a:spcBef>
              <a:buFontTx/>
              <a:buNone/>
              <a:defRPr sz="2000" b="1" i="0"/>
            </a:lvl1pPr>
            <a:lvl2pPr marL="216000" indent="180000">
              <a:buClr>
                <a:schemeClr val="tx2"/>
              </a:buClr>
              <a:defRPr sz="1800"/>
            </a:lvl2pPr>
            <a:lvl3pPr marL="432000" indent="180000">
              <a:buClr>
                <a:schemeClr val="tx2"/>
              </a:buClr>
              <a:buFont typeface="Symbol" panose="05050102010706020507" pitchFamily="18" charset="2"/>
              <a:buChar char="-"/>
              <a:defRPr sz="1600"/>
            </a:lvl3pPr>
            <a:lvl4pPr marL="648000" indent="180000">
              <a:buClr>
                <a:schemeClr val="tx2"/>
              </a:buClr>
              <a:buFont typeface="Wingdings" panose="05000000000000000000" pitchFamily="2" charset="2"/>
              <a:buChar char="§"/>
              <a:defRPr sz="1600"/>
            </a:lvl4pPr>
            <a:lvl5pPr marL="864000" indent="180000">
              <a:buClr>
                <a:schemeClr val="tx2"/>
              </a:buClr>
              <a:buFont typeface="Arial" panose="020B0604020202020204" pitchFamily="34" charset="0"/>
              <a:buChar char="-"/>
              <a:defRPr sz="1600"/>
            </a:lvl5pPr>
          </a:lstStyle>
          <a:p>
            <a:pPr lvl="0"/>
            <a:r>
              <a:rPr lang="de-DE" dirty="0"/>
              <a:t>Formatvorlagen des Textmasters bearbeiten</a:t>
            </a:r>
          </a:p>
        </p:txBody>
      </p:sp>
      <p:sp>
        <p:nvSpPr>
          <p:cNvPr id="11" name="Inhaltsplatzhalter 7"/>
          <p:cNvSpPr>
            <a:spLocks noGrp="1"/>
          </p:cNvSpPr>
          <p:nvPr>
            <p:ph sz="quarter" idx="17"/>
          </p:nvPr>
        </p:nvSpPr>
        <p:spPr>
          <a:xfrm>
            <a:off x="8149200" y="1684801"/>
            <a:ext cx="3718800" cy="3751263"/>
          </a:xfrm>
          <a:prstGeom prst="rect">
            <a:avLst/>
          </a:prstGeo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12" name="Content Placeholder 2"/>
          <p:cNvSpPr>
            <a:spLocks noGrp="1"/>
          </p:cNvSpPr>
          <p:nvPr>
            <p:ph idx="18"/>
          </p:nvPr>
        </p:nvSpPr>
        <p:spPr>
          <a:xfrm>
            <a:off x="8149200" y="1152000"/>
            <a:ext cx="3718800" cy="252000"/>
          </a:xfrm>
          <a:prstGeom prst="rect">
            <a:avLst/>
          </a:prstGeom>
          <a:noFill/>
        </p:spPr>
        <p:txBody>
          <a:bodyPr lIns="0" tIns="0" rIns="0" bIns="0"/>
          <a:lstStyle>
            <a:lvl1pPr marL="0" indent="0">
              <a:lnSpc>
                <a:spcPct val="100000"/>
              </a:lnSpc>
              <a:spcBef>
                <a:spcPts val="0"/>
              </a:spcBef>
              <a:buFontTx/>
              <a:buNone/>
              <a:defRPr sz="2000" b="1" i="0"/>
            </a:lvl1pPr>
            <a:lvl2pPr marL="216000" indent="180000">
              <a:buClr>
                <a:schemeClr val="tx2"/>
              </a:buClr>
              <a:defRPr sz="1800"/>
            </a:lvl2pPr>
            <a:lvl3pPr marL="432000" indent="180000">
              <a:buClr>
                <a:schemeClr val="tx2"/>
              </a:buClr>
              <a:buFont typeface="Symbol" panose="05050102010706020507" pitchFamily="18" charset="2"/>
              <a:buChar char="-"/>
              <a:defRPr sz="1600"/>
            </a:lvl3pPr>
            <a:lvl4pPr marL="648000" indent="180000">
              <a:buClr>
                <a:schemeClr val="tx2"/>
              </a:buClr>
              <a:buFont typeface="Wingdings" panose="05000000000000000000" pitchFamily="2" charset="2"/>
              <a:buChar char="§"/>
              <a:defRPr sz="1600"/>
            </a:lvl4pPr>
            <a:lvl5pPr marL="864000" indent="180000">
              <a:buClr>
                <a:schemeClr val="tx2"/>
              </a:buClr>
              <a:buFont typeface="Arial" panose="020B0604020202020204" pitchFamily="34" charset="0"/>
              <a:buChar char="-"/>
              <a:defRPr sz="1600"/>
            </a:lvl5pPr>
          </a:lstStyle>
          <a:p>
            <a:pPr lvl="0"/>
            <a:r>
              <a:rPr lang="de-DE" dirty="0"/>
              <a:t>Formatvorlagen des Textmasters bearbeiten</a:t>
            </a:r>
          </a:p>
        </p:txBody>
      </p:sp>
    </p:spTree>
    <p:extLst>
      <p:ext uri="{BB962C8B-B14F-4D97-AF65-F5344CB8AC3E}">
        <p14:creationId xmlns:p14="http://schemas.microsoft.com/office/powerpoint/2010/main" val="937801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Inhalt_Text_Bild">
    <p:spTree>
      <p:nvGrpSpPr>
        <p:cNvPr id="1" name=""/>
        <p:cNvGrpSpPr/>
        <p:nvPr/>
      </p:nvGrpSpPr>
      <p:grpSpPr>
        <a:xfrm>
          <a:off x="0" y="0"/>
          <a:ext cx="0" cy="0"/>
          <a:chOff x="0" y="0"/>
          <a:chExt cx="0" cy="0"/>
        </a:xfrm>
      </p:grpSpPr>
      <p:pic>
        <p:nvPicPr>
          <p:cNvPr id="5" name="Grafik 7"/>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207375" y="1684338"/>
            <a:ext cx="3635375" cy="3989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Textplatzhalter 11"/>
          <p:cNvSpPr>
            <a:spLocks noGrp="1"/>
          </p:cNvSpPr>
          <p:nvPr>
            <p:ph type="body" sz="quarter" idx="14"/>
          </p:nvPr>
        </p:nvSpPr>
        <p:spPr>
          <a:xfrm>
            <a:off x="383117" y="1684800"/>
            <a:ext cx="7560000" cy="3985955"/>
          </a:xfrm>
          <a:prstGeom prst="rect">
            <a:avLst/>
          </a:prstGeom>
        </p:spPr>
        <p:txBody>
          <a:bodyPr lIns="0" tIns="0" rIns="0" bIns="0"/>
          <a:lstStyle/>
          <a:p>
            <a:pPr lvl="0"/>
            <a:r>
              <a:rPr lang="de-DE"/>
              <a:t>Formatvorlagen des Textmasters bearbeiten</a:t>
            </a:r>
          </a:p>
          <a:p>
            <a:pPr lvl="1"/>
            <a:r>
              <a:rPr lang="de-DE"/>
              <a:t>Zweite Ebene</a:t>
            </a:r>
          </a:p>
          <a:p>
            <a:pPr lvl="2"/>
            <a:r>
              <a:rPr lang="de-DE"/>
              <a:t>Dritte Ebene</a:t>
            </a:r>
          </a:p>
          <a:p>
            <a:pPr lvl="3"/>
            <a:r>
              <a:rPr lang="de-DE"/>
              <a:t>Vierte Ebene</a:t>
            </a:r>
          </a:p>
        </p:txBody>
      </p:sp>
      <p:sp>
        <p:nvSpPr>
          <p:cNvPr id="6" name="Title 1"/>
          <p:cNvSpPr>
            <a:spLocks noGrp="1"/>
          </p:cNvSpPr>
          <p:nvPr>
            <p:ph type="title"/>
          </p:nvPr>
        </p:nvSpPr>
        <p:spPr>
          <a:xfrm>
            <a:off x="384000" y="201600"/>
            <a:ext cx="11484000" cy="543600"/>
          </a:xfrm>
          <a:prstGeom prst="rect">
            <a:avLst/>
          </a:prstGeom>
        </p:spPr>
        <p:txBody>
          <a:bodyPr lIns="0" tIns="0" rIns="0" bIns="0" anchor="b" anchorCtr="0"/>
          <a:lstStyle>
            <a:lvl1pPr algn="l">
              <a:defRPr sz="2000" b="1">
                <a:solidFill>
                  <a:schemeClr val="tx2"/>
                </a:solidFill>
              </a:defRPr>
            </a:lvl1pPr>
          </a:lstStyle>
          <a:p>
            <a:r>
              <a:rPr lang="de-DE"/>
              <a:t>Titelmasterformat durch Klicken bearbeiten</a:t>
            </a:r>
            <a:endParaRPr lang="en-US" dirty="0"/>
          </a:p>
        </p:txBody>
      </p:sp>
      <p:sp>
        <p:nvSpPr>
          <p:cNvPr id="7" name="Content Placeholder 2"/>
          <p:cNvSpPr>
            <a:spLocks noGrp="1"/>
          </p:cNvSpPr>
          <p:nvPr>
            <p:ph idx="1"/>
          </p:nvPr>
        </p:nvSpPr>
        <p:spPr>
          <a:xfrm>
            <a:off x="384000" y="1152000"/>
            <a:ext cx="11484000" cy="252000"/>
          </a:xfrm>
          <a:prstGeom prst="rect">
            <a:avLst/>
          </a:prstGeom>
          <a:noFill/>
        </p:spPr>
        <p:txBody>
          <a:bodyPr lIns="0" tIns="0" rIns="0" bIns="0"/>
          <a:lstStyle>
            <a:lvl1pPr marL="0" indent="0">
              <a:lnSpc>
                <a:spcPct val="100000"/>
              </a:lnSpc>
              <a:spcBef>
                <a:spcPts val="0"/>
              </a:spcBef>
              <a:buFontTx/>
              <a:buNone/>
              <a:defRPr sz="2000" b="1" i="0"/>
            </a:lvl1pPr>
            <a:lvl2pPr marL="216000" indent="180000">
              <a:buClr>
                <a:schemeClr val="tx2"/>
              </a:buClr>
              <a:defRPr sz="1800"/>
            </a:lvl2pPr>
            <a:lvl3pPr marL="432000" indent="180000">
              <a:buClr>
                <a:schemeClr val="tx2"/>
              </a:buClr>
              <a:buFont typeface="Symbol" panose="05050102010706020507" pitchFamily="18" charset="2"/>
              <a:buChar char="-"/>
              <a:defRPr sz="1600"/>
            </a:lvl3pPr>
            <a:lvl4pPr marL="648000" indent="180000">
              <a:buClr>
                <a:schemeClr val="tx2"/>
              </a:buClr>
              <a:buFont typeface="Wingdings" panose="05000000000000000000" pitchFamily="2" charset="2"/>
              <a:buChar char="§"/>
              <a:defRPr sz="1600"/>
            </a:lvl4pPr>
            <a:lvl5pPr marL="864000" indent="180000">
              <a:buClr>
                <a:schemeClr val="tx2"/>
              </a:buClr>
              <a:buFont typeface="Arial" panose="020B0604020202020204" pitchFamily="34" charset="0"/>
              <a:buChar char="-"/>
              <a:defRPr sz="1600"/>
            </a:lvl5pPr>
          </a:lstStyle>
          <a:p>
            <a:pPr lvl="0"/>
            <a:r>
              <a:rPr lang="de-DE"/>
              <a:t>Formatvorlagen des Textmasters bearbeiten</a:t>
            </a:r>
          </a:p>
        </p:txBody>
      </p:sp>
    </p:spTree>
    <p:extLst>
      <p:ext uri="{BB962C8B-B14F-4D97-AF65-F5344CB8AC3E}">
        <p14:creationId xmlns:p14="http://schemas.microsoft.com/office/powerpoint/2010/main" val="382045510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Inhalt_Bild">
    <p:spTree>
      <p:nvGrpSpPr>
        <p:cNvPr id="1" name=""/>
        <p:cNvGrpSpPr/>
        <p:nvPr/>
      </p:nvGrpSpPr>
      <p:grpSpPr>
        <a:xfrm>
          <a:off x="0" y="0"/>
          <a:ext cx="0" cy="0"/>
          <a:chOff x="0" y="0"/>
          <a:chExt cx="0" cy="0"/>
        </a:xfrm>
      </p:grpSpPr>
      <p:pic>
        <p:nvPicPr>
          <p:cNvPr id="4" name="Grafik 7"/>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85763" y="1152525"/>
            <a:ext cx="11480800" cy="3987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extplatzhalter 9"/>
          <p:cNvSpPr>
            <a:spLocks noGrp="1"/>
          </p:cNvSpPr>
          <p:nvPr>
            <p:ph type="body" sz="quarter" idx="13"/>
          </p:nvPr>
        </p:nvSpPr>
        <p:spPr>
          <a:xfrm>
            <a:off x="383117" y="5359401"/>
            <a:ext cx="11484000" cy="499533"/>
          </a:xfrm>
          <a:prstGeom prst="rect">
            <a:avLst/>
          </a:prstGeom>
        </p:spPr>
        <p:txBody>
          <a:bodyPr>
            <a:normAutofit/>
          </a:bodyPr>
          <a:lstStyle>
            <a:lvl1pPr marL="0" indent="0" algn="r">
              <a:buNone/>
              <a:defRPr sz="900" baseline="0"/>
            </a:lvl1pPr>
          </a:lstStyle>
          <a:p>
            <a:pPr lvl="0"/>
            <a:r>
              <a:rPr lang="de-DE"/>
              <a:t>Formatvorlagen des Textmasters bearbeiten</a:t>
            </a:r>
          </a:p>
        </p:txBody>
      </p:sp>
      <p:sp>
        <p:nvSpPr>
          <p:cNvPr id="5" name="Title 1"/>
          <p:cNvSpPr>
            <a:spLocks noGrp="1"/>
          </p:cNvSpPr>
          <p:nvPr>
            <p:ph type="title"/>
          </p:nvPr>
        </p:nvSpPr>
        <p:spPr>
          <a:xfrm>
            <a:off x="384000" y="201600"/>
            <a:ext cx="11484000" cy="543600"/>
          </a:xfrm>
          <a:prstGeom prst="rect">
            <a:avLst/>
          </a:prstGeom>
        </p:spPr>
        <p:txBody>
          <a:bodyPr lIns="0" tIns="0" rIns="0" bIns="0" anchor="b" anchorCtr="0"/>
          <a:lstStyle>
            <a:lvl1pPr algn="l">
              <a:defRPr sz="2000" b="1">
                <a:solidFill>
                  <a:schemeClr val="tx2"/>
                </a:solidFill>
              </a:defRPr>
            </a:lvl1pPr>
          </a:lstStyle>
          <a:p>
            <a:r>
              <a:rPr lang="de-DE"/>
              <a:t>Titelmasterformat durch Klicken bearbeiten</a:t>
            </a:r>
            <a:endParaRPr lang="en-US" dirty="0"/>
          </a:p>
        </p:txBody>
      </p:sp>
    </p:spTree>
    <p:extLst>
      <p:ext uri="{BB962C8B-B14F-4D97-AF65-F5344CB8AC3E}">
        <p14:creationId xmlns:p14="http://schemas.microsoft.com/office/powerpoint/2010/main" val="59259694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Inhalt_Diagramm">
    <p:spTree>
      <p:nvGrpSpPr>
        <p:cNvPr id="1" name=""/>
        <p:cNvGrpSpPr/>
        <p:nvPr/>
      </p:nvGrpSpPr>
      <p:grpSpPr>
        <a:xfrm>
          <a:off x="0" y="0"/>
          <a:ext cx="0" cy="0"/>
          <a:chOff x="0" y="0"/>
          <a:chExt cx="0" cy="0"/>
        </a:xfrm>
      </p:grpSpPr>
      <p:sp>
        <p:nvSpPr>
          <p:cNvPr id="12" name="Textplatzhalter 24"/>
          <p:cNvSpPr>
            <a:spLocks noGrp="1"/>
          </p:cNvSpPr>
          <p:nvPr>
            <p:ph type="body" sz="quarter" idx="11"/>
          </p:nvPr>
        </p:nvSpPr>
        <p:spPr>
          <a:xfrm>
            <a:off x="384000" y="1152000"/>
            <a:ext cx="11484000" cy="252000"/>
          </a:xfrm>
          <a:prstGeom prst="rect">
            <a:avLst/>
          </a:prstGeom>
        </p:spPr>
        <p:txBody>
          <a:bodyPr lIns="0" tIns="0" rIns="0" bIns="0"/>
          <a:lstStyle>
            <a:lvl1pPr marL="0" indent="0">
              <a:lnSpc>
                <a:spcPct val="100000"/>
              </a:lnSpc>
              <a:buFontTx/>
              <a:buNone/>
              <a:defRPr sz="2000" b="1"/>
            </a:lvl1pPr>
            <a:lvl2pPr marL="457200" indent="0">
              <a:buFontTx/>
              <a:buNone/>
              <a:defRPr sz="1800"/>
            </a:lvl2pPr>
            <a:lvl3pPr marL="914400" indent="0">
              <a:buFontTx/>
              <a:buNone/>
              <a:defRPr sz="1800"/>
            </a:lvl3pPr>
            <a:lvl4pPr marL="1371600" indent="0">
              <a:buFontTx/>
              <a:buNone/>
              <a:defRPr sz="1800"/>
            </a:lvl4pPr>
            <a:lvl5pPr marL="1828800" indent="0">
              <a:buFontTx/>
              <a:buNone/>
              <a:defRPr sz="1800"/>
            </a:lvl5pPr>
          </a:lstStyle>
          <a:p>
            <a:pPr lvl="0"/>
            <a:r>
              <a:rPr lang="de-DE"/>
              <a:t>Formatvorlagen des Textmasters bearbeiten</a:t>
            </a:r>
          </a:p>
        </p:txBody>
      </p:sp>
      <p:sp>
        <p:nvSpPr>
          <p:cNvPr id="9" name="Diagrammplatzhalter 8"/>
          <p:cNvSpPr>
            <a:spLocks noGrp="1"/>
          </p:cNvSpPr>
          <p:nvPr>
            <p:ph type="chart" sz="quarter" idx="13"/>
          </p:nvPr>
        </p:nvSpPr>
        <p:spPr>
          <a:xfrm>
            <a:off x="383117" y="1684800"/>
            <a:ext cx="11484000" cy="3632200"/>
          </a:xfrm>
          <a:prstGeom prst="rect">
            <a:avLst/>
          </a:prstGeom>
        </p:spPr>
        <p:txBody>
          <a:bodyPr lIns="0" tIns="0" rIns="0" bIns="0"/>
          <a:lstStyle/>
          <a:p>
            <a:pPr lvl="0"/>
            <a:r>
              <a:rPr lang="de-DE" noProof="0"/>
              <a:t>Diagramm durch Klicken auf Symbol hinzufügen</a:t>
            </a:r>
          </a:p>
        </p:txBody>
      </p:sp>
      <p:sp>
        <p:nvSpPr>
          <p:cNvPr id="5" name="Title 1"/>
          <p:cNvSpPr>
            <a:spLocks noGrp="1"/>
          </p:cNvSpPr>
          <p:nvPr>
            <p:ph type="title"/>
          </p:nvPr>
        </p:nvSpPr>
        <p:spPr>
          <a:xfrm>
            <a:off x="384000" y="201600"/>
            <a:ext cx="11484000" cy="543600"/>
          </a:xfrm>
          <a:prstGeom prst="rect">
            <a:avLst/>
          </a:prstGeom>
        </p:spPr>
        <p:txBody>
          <a:bodyPr lIns="0" tIns="0" rIns="0" bIns="0" anchor="b" anchorCtr="0"/>
          <a:lstStyle>
            <a:lvl1pPr algn="l">
              <a:defRPr sz="2000" b="1">
                <a:solidFill>
                  <a:schemeClr val="tx2"/>
                </a:solidFill>
              </a:defRPr>
            </a:lvl1pPr>
          </a:lstStyle>
          <a:p>
            <a:r>
              <a:rPr lang="de-DE"/>
              <a:t>Titelmasterformat durch Klicken bearbeiten</a:t>
            </a:r>
            <a:endParaRPr lang="en-US" dirty="0"/>
          </a:p>
        </p:txBody>
      </p:sp>
    </p:spTree>
    <p:extLst>
      <p:ext uri="{BB962C8B-B14F-4D97-AF65-F5344CB8AC3E}">
        <p14:creationId xmlns:p14="http://schemas.microsoft.com/office/powerpoint/2010/main" val="1138794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Abschlussfolie">
    <p:spTree>
      <p:nvGrpSpPr>
        <p:cNvPr id="1" name=""/>
        <p:cNvGrpSpPr/>
        <p:nvPr/>
      </p:nvGrpSpPr>
      <p:grpSpPr>
        <a:xfrm>
          <a:off x="0" y="0"/>
          <a:ext cx="0" cy="0"/>
          <a:chOff x="0" y="0"/>
          <a:chExt cx="0" cy="0"/>
        </a:xfrm>
      </p:grpSpPr>
      <p:sp>
        <p:nvSpPr>
          <p:cNvPr id="3" name="Title 1"/>
          <p:cNvSpPr txBox="1">
            <a:spLocks/>
          </p:cNvSpPr>
          <p:nvPr/>
        </p:nvSpPr>
        <p:spPr>
          <a:xfrm>
            <a:off x="382588" y="2487613"/>
            <a:ext cx="11483975" cy="1079500"/>
          </a:xfrm>
          <a:prstGeom prst="rect">
            <a:avLst/>
          </a:prstGeom>
        </p:spPr>
        <p:txBody>
          <a:bodyPr lIns="0" tIns="0" rIns="0" bIns="0"/>
          <a:lstStyle>
            <a:lvl1pPr>
              <a:defRPr sz="2400">
                <a:solidFill>
                  <a:schemeClr val="tx1"/>
                </a:solidFill>
                <a:latin typeface="Arial" pitchFamily="34" charset="0"/>
                <a:ea typeface="ＭＳ Ｐゴシック" pitchFamily="34" charset="-128"/>
              </a:defRPr>
            </a:lvl1pPr>
            <a:lvl2pPr marL="742950" indent="-285750">
              <a:defRPr sz="2400">
                <a:solidFill>
                  <a:schemeClr val="tx1"/>
                </a:solidFill>
                <a:latin typeface="Arial" pitchFamily="34" charset="0"/>
                <a:ea typeface="ＭＳ Ｐゴシック" pitchFamily="34" charset="-128"/>
              </a:defRPr>
            </a:lvl2pPr>
            <a:lvl3pPr marL="1143000" indent="-228600">
              <a:defRPr sz="2400">
                <a:solidFill>
                  <a:schemeClr val="tx1"/>
                </a:solidFill>
                <a:latin typeface="Arial" pitchFamily="34" charset="0"/>
                <a:ea typeface="ＭＳ Ｐゴシック" pitchFamily="34" charset="-128"/>
              </a:defRPr>
            </a:lvl3pPr>
            <a:lvl4pPr marL="1600200" indent="-228600">
              <a:defRPr sz="2400">
                <a:solidFill>
                  <a:schemeClr val="tx1"/>
                </a:solidFill>
                <a:latin typeface="Arial" pitchFamily="34" charset="0"/>
                <a:ea typeface="ＭＳ Ｐゴシック" pitchFamily="34" charset="-128"/>
              </a:defRPr>
            </a:lvl4pPr>
            <a:lvl5pPr marL="2057400" indent="-22860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lnSpc>
                <a:spcPct val="90000"/>
              </a:lnSpc>
              <a:defRPr/>
            </a:pPr>
            <a:r>
              <a:rPr lang="de-DE" altLang="de-DE" sz="3200" b="1">
                <a:solidFill>
                  <a:schemeClr val="tx2"/>
                </a:solidFill>
              </a:rPr>
              <a:t>Vielen Dank</a:t>
            </a:r>
            <a:br>
              <a:rPr lang="de-DE" altLang="de-DE" sz="3200" b="1">
                <a:solidFill>
                  <a:schemeClr val="tx2"/>
                </a:solidFill>
              </a:rPr>
            </a:br>
            <a:r>
              <a:rPr lang="de-DE" altLang="de-DE" sz="3200" b="1">
                <a:solidFill>
                  <a:schemeClr val="tx2"/>
                </a:solidFill>
              </a:rPr>
              <a:t>für Ihre Aufmerksamkeit</a:t>
            </a:r>
            <a:endParaRPr lang="en-US" altLang="de-DE" sz="3200" b="1">
              <a:solidFill>
                <a:schemeClr val="tx2"/>
              </a:solidFill>
            </a:endParaRPr>
          </a:p>
        </p:txBody>
      </p:sp>
      <p:cxnSp>
        <p:nvCxnSpPr>
          <p:cNvPr id="5" name="Gerader Verbinder 11"/>
          <p:cNvCxnSpPr/>
          <p:nvPr/>
        </p:nvCxnSpPr>
        <p:spPr>
          <a:xfrm>
            <a:off x="360363" y="6040438"/>
            <a:ext cx="1148397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9" name="Textplatzhalter 24"/>
          <p:cNvSpPr>
            <a:spLocks noGrp="1"/>
          </p:cNvSpPr>
          <p:nvPr>
            <p:ph type="body" sz="quarter" idx="11"/>
          </p:nvPr>
        </p:nvSpPr>
        <p:spPr>
          <a:xfrm>
            <a:off x="384000" y="3988800"/>
            <a:ext cx="11484000" cy="1656000"/>
          </a:xfrm>
          <a:prstGeom prst="rect">
            <a:avLst/>
          </a:prstGeom>
        </p:spPr>
        <p:txBody>
          <a:bodyPr lIns="0" tIns="0" rIns="0" bIns="0"/>
          <a:lstStyle>
            <a:lvl1pPr marL="0" indent="0">
              <a:lnSpc>
                <a:spcPct val="100000"/>
              </a:lnSpc>
              <a:spcBef>
                <a:spcPts val="0"/>
              </a:spcBef>
              <a:buFontTx/>
              <a:buNone/>
              <a:defRPr sz="1600" b="0"/>
            </a:lvl1pPr>
            <a:lvl2pPr marL="457200" indent="0">
              <a:buFontTx/>
              <a:buNone/>
              <a:defRPr sz="1800"/>
            </a:lvl2pPr>
            <a:lvl3pPr marL="914400" indent="0">
              <a:buFontTx/>
              <a:buNone/>
              <a:defRPr sz="1800"/>
            </a:lvl3pPr>
            <a:lvl4pPr marL="1371600" indent="0">
              <a:buFontTx/>
              <a:buNone/>
              <a:defRPr sz="1800"/>
            </a:lvl4pPr>
            <a:lvl5pPr marL="1828800" indent="0">
              <a:buFontTx/>
              <a:buNone/>
              <a:defRPr sz="1800"/>
            </a:lvl5pPr>
          </a:lstStyle>
          <a:p>
            <a:pPr lvl="0"/>
            <a:r>
              <a:rPr lang="de-DE"/>
              <a:t>Formatvorlagen des Textmasters bearbeiten</a:t>
            </a:r>
          </a:p>
        </p:txBody>
      </p:sp>
      <p:pic>
        <p:nvPicPr>
          <p:cNvPr id="6" name="Grafik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609777" y="6044400"/>
            <a:ext cx="3366324" cy="813600"/>
          </a:xfrm>
          <a:prstGeom prst="rect">
            <a:avLst/>
          </a:prstGeom>
        </p:spPr>
      </p:pic>
    </p:spTree>
    <p:extLst>
      <p:ext uri="{BB962C8B-B14F-4D97-AF65-F5344CB8AC3E}">
        <p14:creationId xmlns:p14="http://schemas.microsoft.com/office/powerpoint/2010/main" val="22978769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el_1/3 Foto">
    <p:spTree>
      <p:nvGrpSpPr>
        <p:cNvPr id="1" name=""/>
        <p:cNvGrpSpPr/>
        <p:nvPr/>
      </p:nvGrpSpPr>
      <p:grpSpPr>
        <a:xfrm>
          <a:off x="0" y="0"/>
          <a:ext cx="0" cy="0"/>
          <a:chOff x="0" y="0"/>
          <a:chExt cx="0" cy="0"/>
        </a:xfrm>
      </p:grpSpPr>
      <p:pic>
        <p:nvPicPr>
          <p:cNvPr id="4" name="Grafik 7"/>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1588"/>
            <a:ext cx="12192000" cy="2298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itle 1"/>
          <p:cNvSpPr>
            <a:spLocks noGrp="1"/>
          </p:cNvSpPr>
          <p:nvPr>
            <p:ph type="ctrTitle"/>
          </p:nvPr>
        </p:nvSpPr>
        <p:spPr>
          <a:xfrm>
            <a:off x="384000" y="2487600"/>
            <a:ext cx="11484000" cy="540000"/>
          </a:xfrm>
          <a:prstGeom prst="rect">
            <a:avLst/>
          </a:prstGeom>
        </p:spPr>
        <p:txBody>
          <a:bodyPr lIns="0" tIns="0" rIns="0" bIns="0" anchor="t" anchorCtr="0">
            <a:noAutofit/>
          </a:bodyPr>
          <a:lstStyle>
            <a:lvl1pPr algn="l">
              <a:defRPr sz="3200" b="1">
                <a:solidFill>
                  <a:schemeClr val="tx2"/>
                </a:solidFill>
                <a:latin typeface="Arial" panose="020B0604020202020204" pitchFamily="34" charset="0"/>
                <a:cs typeface="Arial" panose="020B0604020202020204" pitchFamily="34" charset="0"/>
              </a:defRPr>
            </a:lvl1pPr>
          </a:lstStyle>
          <a:p>
            <a:r>
              <a:rPr lang="de-DE"/>
              <a:t>Titelmasterformat durch Klicken bearbeiten</a:t>
            </a:r>
            <a:endParaRPr lang="en-US" dirty="0"/>
          </a:p>
        </p:txBody>
      </p:sp>
      <p:sp>
        <p:nvSpPr>
          <p:cNvPr id="6" name="Subtitle 2"/>
          <p:cNvSpPr>
            <a:spLocks noGrp="1"/>
          </p:cNvSpPr>
          <p:nvPr>
            <p:ph type="subTitle" idx="1"/>
          </p:nvPr>
        </p:nvSpPr>
        <p:spPr>
          <a:xfrm>
            <a:off x="384000" y="2980800"/>
            <a:ext cx="11484000" cy="1655762"/>
          </a:xfrm>
          <a:prstGeom prst="rect">
            <a:avLst/>
          </a:prstGeom>
        </p:spPr>
        <p:txBody>
          <a:bodyPr lIns="0" tIns="0" rIns="0" bIns="0"/>
          <a:lstStyle>
            <a:lvl1pPr marL="0" indent="0" algn="l">
              <a:lnSpc>
                <a:spcPct val="100000"/>
              </a:lnSpc>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Formatvorlage des Untertitelmasters durch Klicken bearbeiten</a:t>
            </a:r>
            <a:endParaRPr lang="en-US" dirty="0"/>
          </a:p>
        </p:txBody>
      </p:sp>
      <p:pic>
        <p:nvPicPr>
          <p:cNvPr id="9" name="Grafik 8"/>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609777" y="6044400"/>
            <a:ext cx="3366324" cy="813600"/>
          </a:xfrm>
          <a:prstGeom prst="rect">
            <a:avLst/>
          </a:prstGeom>
        </p:spPr>
      </p:pic>
    </p:spTree>
    <p:extLst>
      <p:ext uri="{BB962C8B-B14F-4D97-AF65-F5344CB8AC3E}">
        <p14:creationId xmlns:p14="http://schemas.microsoft.com/office/powerpoint/2010/main" val="22884239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el_2/3 Foto">
    <p:spTree>
      <p:nvGrpSpPr>
        <p:cNvPr id="1" name=""/>
        <p:cNvGrpSpPr/>
        <p:nvPr/>
      </p:nvGrpSpPr>
      <p:grpSpPr>
        <a:xfrm>
          <a:off x="0" y="0"/>
          <a:ext cx="0" cy="0"/>
          <a:chOff x="0" y="0"/>
          <a:chExt cx="0" cy="0"/>
        </a:xfrm>
      </p:grpSpPr>
      <p:pic>
        <p:nvPicPr>
          <p:cNvPr id="5" name="Grafik 9"/>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4533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ctrTitle"/>
          </p:nvPr>
        </p:nvSpPr>
        <p:spPr>
          <a:xfrm>
            <a:off x="384000" y="4737600"/>
            <a:ext cx="11484000" cy="540000"/>
          </a:xfrm>
          <a:prstGeom prst="rect">
            <a:avLst/>
          </a:prstGeom>
        </p:spPr>
        <p:txBody>
          <a:bodyPr lIns="0" tIns="0" rIns="0" bIns="0" anchor="t" anchorCtr="0">
            <a:noAutofit/>
          </a:bodyPr>
          <a:lstStyle>
            <a:lvl1pPr algn="l">
              <a:defRPr sz="3200" b="1">
                <a:solidFill>
                  <a:schemeClr val="tx2"/>
                </a:solidFill>
                <a:latin typeface="Arial" panose="020B0604020202020204" pitchFamily="34" charset="0"/>
                <a:cs typeface="Arial" panose="020B0604020202020204" pitchFamily="34" charset="0"/>
              </a:defRPr>
            </a:lvl1pPr>
          </a:lstStyle>
          <a:p>
            <a:r>
              <a:rPr lang="de-DE"/>
              <a:t>Titelmasterformat durch Klicken bearbeiten</a:t>
            </a:r>
            <a:endParaRPr lang="en-US" dirty="0"/>
          </a:p>
        </p:txBody>
      </p:sp>
      <p:sp>
        <p:nvSpPr>
          <p:cNvPr id="11" name="Subtitle 2"/>
          <p:cNvSpPr>
            <a:spLocks noGrp="1"/>
          </p:cNvSpPr>
          <p:nvPr>
            <p:ph type="subTitle" idx="1"/>
          </p:nvPr>
        </p:nvSpPr>
        <p:spPr>
          <a:xfrm>
            <a:off x="384000" y="5230801"/>
            <a:ext cx="11484000" cy="812813"/>
          </a:xfrm>
          <a:prstGeom prst="rect">
            <a:avLst/>
          </a:prstGeom>
        </p:spPr>
        <p:txBody>
          <a:bodyPr lIns="0" tIns="0" rIns="0" bIns="0"/>
          <a:lstStyle>
            <a:lvl1pPr marL="0" indent="0" algn="l">
              <a:lnSpc>
                <a:spcPct val="100000"/>
              </a:lnSpc>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Formatvorlage des Untertitelmasters durch Klicken bearbeiten</a:t>
            </a:r>
            <a:endParaRPr lang="en-US" dirty="0"/>
          </a:p>
        </p:txBody>
      </p:sp>
      <p:pic>
        <p:nvPicPr>
          <p:cNvPr id="12" name="Grafik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609777" y="6044400"/>
            <a:ext cx="3366324" cy="813600"/>
          </a:xfrm>
          <a:prstGeom prst="rect">
            <a:avLst/>
          </a:prstGeom>
        </p:spPr>
      </p:pic>
    </p:spTree>
    <p:extLst>
      <p:ext uri="{BB962C8B-B14F-4D97-AF65-F5344CB8AC3E}">
        <p14:creationId xmlns:p14="http://schemas.microsoft.com/office/powerpoint/2010/main" val="15825520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el_Text">
    <p:spTree>
      <p:nvGrpSpPr>
        <p:cNvPr id="1" name=""/>
        <p:cNvGrpSpPr/>
        <p:nvPr/>
      </p:nvGrpSpPr>
      <p:grpSpPr>
        <a:xfrm>
          <a:off x="0" y="0"/>
          <a:ext cx="0" cy="0"/>
          <a:chOff x="0" y="0"/>
          <a:chExt cx="0" cy="0"/>
        </a:xfrm>
      </p:grpSpPr>
      <p:cxnSp>
        <p:nvCxnSpPr>
          <p:cNvPr id="4" name="Gerader Verbinder 3"/>
          <p:cNvCxnSpPr/>
          <p:nvPr/>
        </p:nvCxnSpPr>
        <p:spPr>
          <a:xfrm>
            <a:off x="360363" y="6040438"/>
            <a:ext cx="1148397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itle 1"/>
          <p:cNvSpPr>
            <a:spLocks noGrp="1"/>
          </p:cNvSpPr>
          <p:nvPr>
            <p:ph type="ctrTitle"/>
          </p:nvPr>
        </p:nvSpPr>
        <p:spPr>
          <a:xfrm>
            <a:off x="384000" y="2487600"/>
            <a:ext cx="11484000" cy="540000"/>
          </a:xfrm>
          <a:prstGeom prst="rect">
            <a:avLst/>
          </a:prstGeom>
        </p:spPr>
        <p:txBody>
          <a:bodyPr lIns="0" tIns="0" rIns="0" bIns="0" anchor="t" anchorCtr="0">
            <a:noAutofit/>
          </a:bodyPr>
          <a:lstStyle>
            <a:lvl1pPr algn="l">
              <a:defRPr sz="3200" b="1">
                <a:solidFill>
                  <a:schemeClr val="tx2"/>
                </a:solidFill>
                <a:latin typeface="Arial" panose="020B0604020202020204" pitchFamily="34" charset="0"/>
                <a:cs typeface="Arial" panose="020B0604020202020204" pitchFamily="34" charset="0"/>
              </a:defRPr>
            </a:lvl1pPr>
          </a:lstStyle>
          <a:p>
            <a:r>
              <a:rPr lang="de-DE"/>
              <a:t>Titelmasterformat durch Klicken bearbeiten</a:t>
            </a:r>
            <a:endParaRPr lang="en-US" dirty="0"/>
          </a:p>
        </p:txBody>
      </p:sp>
      <p:sp>
        <p:nvSpPr>
          <p:cNvPr id="12" name="Subtitle 2"/>
          <p:cNvSpPr>
            <a:spLocks noGrp="1"/>
          </p:cNvSpPr>
          <p:nvPr>
            <p:ph type="subTitle" idx="1"/>
          </p:nvPr>
        </p:nvSpPr>
        <p:spPr>
          <a:xfrm>
            <a:off x="384000" y="2980800"/>
            <a:ext cx="11484000" cy="1655762"/>
          </a:xfrm>
          <a:prstGeom prst="rect">
            <a:avLst/>
          </a:prstGeom>
        </p:spPr>
        <p:txBody>
          <a:bodyPr lIns="0" tIns="0" rIns="0" bIns="0"/>
          <a:lstStyle>
            <a:lvl1pPr marL="0" indent="0" algn="l">
              <a:lnSpc>
                <a:spcPct val="100000"/>
              </a:lnSpc>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Formatvorlage des Untertitelmasters durch Klicken bearbeiten</a:t>
            </a:r>
            <a:endParaRPr lang="en-US" dirty="0"/>
          </a:p>
        </p:txBody>
      </p:sp>
      <p:pic>
        <p:nvPicPr>
          <p:cNvPr id="6" name="Grafik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609777" y="6044400"/>
            <a:ext cx="3366324" cy="813600"/>
          </a:xfrm>
          <a:prstGeom prst="rect">
            <a:avLst/>
          </a:prstGeom>
        </p:spPr>
      </p:pic>
    </p:spTree>
    <p:extLst>
      <p:ext uri="{BB962C8B-B14F-4D97-AF65-F5344CB8AC3E}">
        <p14:creationId xmlns:p14="http://schemas.microsoft.com/office/powerpoint/2010/main" val="39196271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el_mittig, horizontale Linie">
    <p:spTree>
      <p:nvGrpSpPr>
        <p:cNvPr id="1" name=""/>
        <p:cNvGrpSpPr/>
        <p:nvPr/>
      </p:nvGrpSpPr>
      <p:grpSpPr>
        <a:xfrm>
          <a:off x="0" y="0"/>
          <a:ext cx="0" cy="0"/>
          <a:chOff x="0" y="0"/>
          <a:chExt cx="0" cy="0"/>
        </a:xfrm>
      </p:grpSpPr>
      <p:cxnSp>
        <p:nvCxnSpPr>
          <p:cNvPr id="5" name="Gerader Verbinder 7"/>
          <p:cNvCxnSpPr/>
          <p:nvPr/>
        </p:nvCxnSpPr>
        <p:spPr>
          <a:xfrm>
            <a:off x="392113" y="3036888"/>
            <a:ext cx="1148397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8" name="Title 1"/>
          <p:cNvSpPr>
            <a:spLocks noGrp="1"/>
          </p:cNvSpPr>
          <p:nvPr>
            <p:ph type="ctrTitle"/>
          </p:nvPr>
        </p:nvSpPr>
        <p:spPr>
          <a:xfrm>
            <a:off x="384000" y="2487600"/>
            <a:ext cx="11484000" cy="540000"/>
          </a:xfrm>
          <a:prstGeom prst="rect">
            <a:avLst/>
          </a:prstGeom>
        </p:spPr>
        <p:txBody>
          <a:bodyPr lIns="0" tIns="0" rIns="0" bIns="0" anchor="t" anchorCtr="0">
            <a:noAutofit/>
          </a:bodyPr>
          <a:lstStyle>
            <a:lvl1pPr algn="l">
              <a:defRPr sz="3200" b="1">
                <a:solidFill>
                  <a:schemeClr val="tx2"/>
                </a:solidFill>
                <a:latin typeface="Arial" panose="020B0604020202020204" pitchFamily="34" charset="0"/>
                <a:cs typeface="Arial" panose="020B0604020202020204" pitchFamily="34" charset="0"/>
              </a:defRPr>
            </a:lvl1pPr>
          </a:lstStyle>
          <a:p>
            <a:r>
              <a:rPr lang="de-DE"/>
              <a:t>Titelmasterformat durch Klicken bearbeiten</a:t>
            </a:r>
            <a:endParaRPr lang="en-US" dirty="0"/>
          </a:p>
        </p:txBody>
      </p:sp>
      <p:sp>
        <p:nvSpPr>
          <p:cNvPr id="9" name="Subtitle 2"/>
          <p:cNvSpPr>
            <a:spLocks noGrp="1"/>
          </p:cNvSpPr>
          <p:nvPr>
            <p:ph type="subTitle" idx="1"/>
          </p:nvPr>
        </p:nvSpPr>
        <p:spPr>
          <a:xfrm>
            <a:off x="384000" y="3196800"/>
            <a:ext cx="11484000" cy="1655762"/>
          </a:xfrm>
          <a:prstGeom prst="rect">
            <a:avLst/>
          </a:prstGeom>
        </p:spPr>
        <p:txBody>
          <a:bodyPr lIns="0" tIns="0" rIns="0" bIns="0"/>
          <a:lstStyle>
            <a:lvl1pPr marL="0" indent="0" algn="l">
              <a:lnSpc>
                <a:spcPct val="100000"/>
              </a:lnSpc>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Formatvorlage des Untertitelmasters durch Klicken bearbeiten</a:t>
            </a:r>
            <a:endParaRPr lang="en-US" dirty="0"/>
          </a:p>
        </p:txBody>
      </p:sp>
      <p:pic>
        <p:nvPicPr>
          <p:cNvPr id="6" name="Grafik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609777" y="6044400"/>
            <a:ext cx="3366324" cy="813600"/>
          </a:xfrm>
          <a:prstGeom prst="rect">
            <a:avLst/>
          </a:prstGeom>
        </p:spPr>
      </p:pic>
    </p:spTree>
    <p:extLst>
      <p:ext uri="{BB962C8B-B14F-4D97-AF65-F5344CB8AC3E}">
        <p14:creationId xmlns:p14="http://schemas.microsoft.com/office/powerpoint/2010/main" val="36118416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Inhalt_Aufzählung">
    <p:spTree>
      <p:nvGrpSpPr>
        <p:cNvPr id="1" name=""/>
        <p:cNvGrpSpPr/>
        <p:nvPr/>
      </p:nvGrpSpPr>
      <p:grpSpPr>
        <a:xfrm>
          <a:off x="0" y="0"/>
          <a:ext cx="0" cy="0"/>
          <a:chOff x="0" y="0"/>
          <a:chExt cx="0" cy="0"/>
        </a:xfrm>
      </p:grpSpPr>
      <p:sp>
        <p:nvSpPr>
          <p:cNvPr id="12" name="Textplatzhalter 11"/>
          <p:cNvSpPr>
            <a:spLocks noGrp="1"/>
          </p:cNvSpPr>
          <p:nvPr>
            <p:ph type="body" sz="quarter" idx="13"/>
          </p:nvPr>
        </p:nvSpPr>
        <p:spPr>
          <a:xfrm>
            <a:off x="373038" y="1684800"/>
            <a:ext cx="11484000" cy="3193200"/>
          </a:xfrm>
          <a:prstGeom prst="rect">
            <a:avLst/>
          </a:prstGeom>
        </p:spPr>
        <p:txBody>
          <a:bodyPr lIns="0" tIns="0" rIns="0" bIns="0"/>
          <a:lstStyle/>
          <a:p>
            <a:pPr lvl="0"/>
            <a:r>
              <a:rPr lang="de-DE"/>
              <a:t>Formatvorlagen des Textmasters bearbeiten</a:t>
            </a:r>
          </a:p>
          <a:p>
            <a:pPr lvl="1"/>
            <a:r>
              <a:rPr lang="de-DE"/>
              <a:t>Zweite Ebene</a:t>
            </a:r>
          </a:p>
          <a:p>
            <a:pPr lvl="2"/>
            <a:r>
              <a:rPr lang="de-DE"/>
              <a:t>Dritte Ebene</a:t>
            </a:r>
          </a:p>
          <a:p>
            <a:pPr lvl="3"/>
            <a:r>
              <a:rPr lang="de-DE"/>
              <a:t>Vierte Ebene</a:t>
            </a:r>
          </a:p>
        </p:txBody>
      </p:sp>
      <p:sp>
        <p:nvSpPr>
          <p:cNvPr id="5" name="Title 1"/>
          <p:cNvSpPr>
            <a:spLocks noGrp="1"/>
          </p:cNvSpPr>
          <p:nvPr>
            <p:ph type="title"/>
          </p:nvPr>
        </p:nvSpPr>
        <p:spPr>
          <a:xfrm>
            <a:off x="384000" y="201600"/>
            <a:ext cx="11484000" cy="543600"/>
          </a:xfrm>
          <a:prstGeom prst="rect">
            <a:avLst/>
          </a:prstGeom>
        </p:spPr>
        <p:txBody>
          <a:bodyPr lIns="0" tIns="0" rIns="0" bIns="0" anchor="b" anchorCtr="0"/>
          <a:lstStyle>
            <a:lvl1pPr algn="l">
              <a:defRPr sz="2000" b="1">
                <a:solidFill>
                  <a:schemeClr val="tx2"/>
                </a:solidFill>
              </a:defRPr>
            </a:lvl1pPr>
          </a:lstStyle>
          <a:p>
            <a:r>
              <a:rPr lang="de-DE"/>
              <a:t>Titelmasterformat durch Klicken bearbeiten</a:t>
            </a:r>
            <a:endParaRPr lang="en-US" dirty="0"/>
          </a:p>
        </p:txBody>
      </p:sp>
      <p:sp>
        <p:nvSpPr>
          <p:cNvPr id="6" name="Content Placeholder 2"/>
          <p:cNvSpPr>
            <a:spLocks noGrp="1"/>
          </p:cNvSpPr>
          <p:nvPr>
            <p:ph idx="1"/>
          </p:nvPr>
        </p:nvSpPr>
        <p:spPr>
          <a:xfrm>
            <a:off x="384000" y="1152000"/>
            <a:ext cx="11484000" cy="252000"/>
          </a:xfrm>
          <a:prstGeom prst="rect">
            <a:avLst/>
          </a:prstGeom>
          <a:noFill/>
        </p:spPr>
        <p:txBody>
          <a:bodyPr lIns="0" tIns="0" rIns="0" bIns="0"/>
          <a:lstStyle>
            <a:lvl1pPr marL="0" indent="0">
              <a:lnSpc>
                <a:spcPct val="100000"/>
              </a:lnSpc>
              <a:spcBef>
                <a:spcPts val="0"/>
              </a:spcBef>
              <a:buFontTx/>
              <a:buNone/>
              <a:defRPr sz="2000" b="1" i="0"/>
            </a:lvl1pPr>
            <a:lvl2pPr marL="216000" indent="180000">
              <a:buClr>
                <a:schemeClr val="tx2"/>
              </a:buClr>
              <a:defRPr sz="1800"/>
            </a:lvl2pPr>
            <a:lvl3pPr marL="432000" indent="180000">
              <a:buClr>
                <a:schemeClr val="tx2"/>
              </a:buClr>
              <a:buFont typeface="Symbol" panose="05050102010706020507" pitchFamily="18" charset="2"/>
              <a:buChar char="-"/>
              <a:defRPr sz="1600"/>
            </a:lvl3pPr>
            <a:lvl4pPr marL="648000" indent="180000">
              <a:buClr>
                <a:schemeClr val="tx2"/>
              </a:buClr>
              <a:buFont typeface="Wingdings" panose="05000000000000000000" pitchFamily="2" charset="2"/>
              <a:buChar char="§"/>
              <a:defRPr sz="1600"/>
            </a:lvl4pPr>
            <a:lvl5pPr marL="864000" indent="180000">
              <a:buClr>
                <a:schemeClr val="tx2"/>
              </a:buClr>
              <a:buFont typeface="Arial" panose="020B0604020202020204" pitchFamily="34" charset="0"/>
              <a:buChar char="-"/>
              <a:defRPr sz="1600"/>
            </a:lvl5pPr>
          </a:lstStyle>
          <a:p>
            <a:pPr lvl="0"/>
            <a:r>
              <a:rPr lang="de-DE"/>
              <a:t>Formatvorlagen des Textmasters bearbeiten</a:t>
            </a:r>
          </a:p>
        </p:txBody>
      </p:sp>
    </p:spTree>
    <p:extLst>
      <p:ext uri="{BB962C8B-B14F-4D97-AF65-F5344CB8AC3E}">
        <p14:creationId xmlns:p14="http://schemas.microsoft.com/office/powerpoint/2010/main" val="2975799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Inhalt_Aufzählung">
    <p:spTree>
      <p:nvGrpSpPr>
        <p:cNvPr id="1" name=""/>
        <p:cNvGrpSpPr/>
        <p:nvPr/>
      </p:nvGrpSpPr>
      <p:grpSpPr>
        <a:xfrm>
          <a:off x="0" y="0"/>
          <a:ext cx="0" cy="0"/>
          <a:chOff x="0" y="0"/>
          <a:chExt cx="0" cy="0"/>
        </a:xfrm>
      </p:grpSpPr>
      <p:sp>
        <p:nvSpPr>
          <p:cNvPr id="12" name="Textplatzhalter 11"/>
          <p:cNvSpPr>
            <a:spLocks noGrp="1"/>
          </p:cNvSpPr>
          <p:nvPr>
            <p:ph type="body" sz="quarter" idx="13"/>
          </p:nvPr>
        </p:nvSpPr>
        <p:spPr>
          <a:xfrm>
            <a:off x="373038" y="1152000"/>
            <a:ext cx="11484000" cy="4578844"/>
          </a:xfrm>
          <a:prstGeom prst="rect">
            <a:avLst/>
          </a:prstGeom>
        </p:spPr>
        <p:txBody>
          <a:bodyPr lIns="0" tIns="0" rIns="0" bIns="0"/>
          <a:lstStyle/>
          <a:p>
            <a:pPr lvl="0"/>
            <a:r>
              <a:rPr lang="de-DE" dirty="0"/>
              <a:t>Formatvorlagen des Textmasters bearbeiten</a:t>
            </a:r>
          </a:p>
          <a:p>
            <a:pPr lvl="1"/>
            <a:r>
              <a:rPr lang="de-DE" dirty="0"/>
              <a:t>Zweite Ebene</a:t>
            </a:r>
          </a:p>
          <a:p>
            <a:pPr lvl="2"/>
            <a:r>
              <a:rPr lang="de-DE" dirty="0"/>
              <a:t>Dritte Ebene</a:t>
            </a:r>
          </a:p>
          <a:p>
            <a:pPr lvl="3"/>
            <a:r>
              <a:rPr lang="de-DE" dirty="0"/>
              <a:t>Vierte Ebene</a:t>
            </a:r>
          </a:p>
        </p:txBody>
      </p:sp>
      <p:sp>
        <p:nvSpPr>
          <p:cNvPr id="5" name="Title 1"/>
          <p:cNvSpPr>
            <a:spLocks noGrp="1"/>
          </p:cNvSpPr>
          <p:nvPr>
            <p:ph type="title"/>
          </p:nvPr>
        </p:nvSpPr>
        <p:spPr>
          <a:xfrm>
            <a:off x="384000" y="201600"/>
            <a:ext cx="11484000" cy="543600"/>
          </a:xfrm>
          <a:prstGeom prst="rect">
            <a:avLst/>
          </a:prstGeom>
        </p:spPr>
        <p:txBody>
          <a:bodyPr lIns="0" tIns="0" rIns="0" bIns="0" anchor="b" anchorCtr="0"/>
          <a:lstStyle>
            <a:lvl1pPr algn="l">
              <a:defRPr sz="2000" b="1">
                <a:solidFill>
                  <a:schemeClr val="tx2"/>
                </a:solidFill>
              </a:defRPr>
            </a:lvl1pPr>
          </a:lstStyle>
          <a:p>
            <a:r>
              <a:rPr lang="de-DE"/>
              <a:t>Titelmasterformat durch Klicken bearbeiten</a:t>
            </a:r>
            <a:endParaRPr lang="en-US" dirty="0"/>
          </a:p>
        </p:txBody>
      </p:sp>
    </p:spTree>
    <p:extLst>
      <p:ext uri="{BB962C8B-B14F-4D97-AF65-F5344CB8AC3E}">
        <p14:creationId xmlns:p14="http://schemas.microsoft.com/office/powerpoint/2010/main" val="42375222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nhalt_Text">
    <p:spTree>
      <p:nvGrpSpPr>
        <p:cNvPr id="1" name=""/>
        <p:cNvGrpSpPr/>
        <p:nvPr/>
      </p:nvGrpSpPr>
      <p:grpSpPr>
        <a:xfrm>
          <a:off x="0" y="0"/>
          <a:ext cx="0" cy="0"/>
          <a:chOff x="0" y="0"/>
          <a:chExt cx="0" cy="0"/>
        </a:xfrm>
      </p:grpSpPr>
      <p:sp>
        <p:nvSpPr>
          <p:cNvPr id="2" name="Title 1"/>
          <p:cNvSpPr>
            <a:spLocks noGrp="1"/>
          </p:cNvSpPr>
          <p:nvPr>
            <p:ph type="title"/>
          </p:nvPr>
        </p:nvSpPr>
        <p:spPr>
          <a:xfrm>
            <a:off x="384000" y="201600"/>
            <a:ext cx="11484000" cy="543600"/>
          </a:xfrm>
          <a:prstGeom prst="rect">
            <a:avLst/>
          </a:prstGeom>
        </p:spPr>
        <p:txBody>
          <a:bodyPr lIns="0" tIns="0" rIns="0" bIns="0" anchor="b" anchorCtr="0"/>
          <a:lstStyle>
            <a:lvl1pPr algn="l">
              <a:defRPr sz="2000" b="1">
                <a:solidFill>
                  <a:schemeClr val="tx2"/>
                </a:solidFill>
              </a:defRPr>
            </a:lvl1pPr>
          </a:lstStyle>
          <a:p>
            <a:r>
              <a:rPr lang="de-DE"/>
              <a:t>Titelmasterformat durch Klicken bearbeiten</a:t>
            </a:r>
            <a:endParaRPr lang="en-US" dirty="0"/>
          </a:p>
        </p:txBody>
      </p:sp>
      <p:sp>
        <p:nvSpPr>
          <p:cNvPr id="3" name="Content Placeholder 2"/>
          <p:cNvSpPr>
            <a:spLocks noGrp="1"/>
          </p:cNvSpPr>
          <p:nvPr>
            <p:ph idx="1"/>
          </p:nvPr>
        </p:nvSpPr>
        <p:spPr>
          <a:xfrm>
            <a:off x="384000" y="1152000"/>
            <a:ext cx="11484000" cy="252000"/>
          </a:xfrm>
          <a:prstGeom prst="rect">
            <a:avLst/>
          </a:prstGeom>
          <a:noFill/>
        </p:spPr>
        <p:txBody>
          <a:bodyPr lIns="0" tIns="0" rIns="0" bIns="0"/>
          <a:lstStyle>
            <a:lvl1pPr marL="0" indent="0">
              <a:lnSpc>
                <a:spcPct val="100000"/>
              </a:lnSpc>
              <a:spcBef>
                <a:spcPts val="0"/>
              </a:spcBef>
              <a:buFontTx/>
              <a:buNone/>
              <a:defRPr sz="2000" b="1" i="0"/>
            </a:lvl1pPr>
            <a:lvl2pPr marL="216000" indent="180000">
              <a:buClr>
                <a:schemeClr val="tx2"/>
              </a:buClr>
              <a:defRPr sz="1800"/>
            </a:lvl2pPr>
            <a:lvl3pPr marL="432000" indent="180000">
              <a:buClr>
                <a:schemeClr val="tx2"/>
              </a:buClr>
              <a:buFont typeface="Symbol" panose="05050102010706020507" pitchFamily="18" charset="2"/>
              <a:buChar char="-"/>
              <a:defRPr sz="1600"/>
            </a:lvl3pPr>
            <a:lvl4pPr marL="648000" indent="180000">
              <a:buClr>
                <a:schemeClr val="tx2"/>
              </a:buClr>
              <a:buFont typeface="Wingdings" panose="05000000000000000000" pitchFamily="2" charset="2"/>
              <a:buChar char="§"/>
              <a:defRPr sz="1600"/>
            </a:lvl4pPr>
            <a:lvl5pPr marL="864000" indent="180000">
              <a:buClr>
                <a:schemeClr val="tx2"/>
              </a:buClr>
              <a:buFont typeface="Arial" panose="020B0604020202020204" pitchFamily="34" charset="0"/>
              <a:buChar char="-"/>
              <a:defRPr sz="1600"/>
            </a:lvl5pPr>
          </a:lstStyle>
          <a:p>
            <a:pPr lvl="0"/>
            <a:r>
              <a:rPr lang="de-DE"/>
              <a:t>Formatvorlagen des Textmasters bearbeiten</a:t>
            </a:r>
          </a:p>
        </p:txBody>
      </p:sp>
      <p:sp>
        <p:nvSpPr>
          <p:cNvPr id="7" name="Textplatzhalter 6"/>
          <p:cNvSpPr>
            <a:spLocks noGrp="1"/>
          </p:cNvSpPr>
          <p:nvPr>
            <p:ph type="body" sz="quarter" idx="12"/>
          </p:nvPr>
        </p:nvSpPr>
        <p:spPr>
          <a:xfrm>
            <a:off x="383117" y="1684801"/>
            <a:ext cx="11484000" cy="3751263"/>
          </a:xfrm>
          <a:prstGeom prst="rect">
            <a:avLst/>
          </a:prstGeom>
        </p:spPr>
        <p:txBody>
          <a:bodyPr lIns="0" tIns="0" rIns="0" bIns="0"/>
          <a:lstStyle>
            <a:lvl1pPr marL="0" indent="0">
              <a:buFontTx/>
              <a:buNone/>
              <a:defRPr/>
            </a:lvl1pPr>
          </a:lstStyle>
          <a:p>
            <a:pPr lvl="0"/>
            <a:r>
              <a:rPr lang="de-DE"/>
              <a:t>Formatvorlagen des Textmasters bearbeiten</a:t>
            </a:r>
          </a:p>
        </p:txBody>
      </p:sp>
    </p:spTree>
    <p:extLst>
      <p:ext uri="{BB962C8B-B14F-4D97-AF65-F5344CB8AC3E}">
        <p14:creationId xmlns:p14="http://schemas.microsoft.com/office/powerpoint/2010/main" val="37675938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Inhalt_1/3_2/3">
    <p:spTree>
      <p:nvGrpSpPr>
        <p:cNvPr id="1" name=""/>
        <p:cNvGrpSpPr/>
        <p:nvPr/>
      </p:nvGrpSpPr>
      <p:grpSpPr>
        <a:xfrm>
          <a:off x="0" y="0"/>
          <a:ext cx="0" cy="0"/>
          <a:chOff x="0" y="0"/>
          <a:chExt cx="0" cy="0"/>
        </a:xfrm>
      </p:grpSpPr>
      <p:sp>
        <p:nvSpPr>
          <p:cNvPr id="8" name="Inhaltsplatzhalter 7"/>
          <p:cNvSpPr>
            <a:spLocks noGrp="1"/>
          </p:cNvSpPr>
          <p:nvPr>
            <p:ph sz="quarter" idx="14"/>
          </p:nvPr>
        </p:nvSpPr>
        <p:spPr>
          <a:xfrm>
            <a:off x="6288000" y="1684800"/>
            <a:ext cx="5580000" cy="3751263"/>
          </a:xfrm>
          <a:prstGeom prst="rect">
            <a:avLst/>
          </a:prstGeo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9" name="Inhaltsplatzhalter 7"/>
          <p:cNvSpPr>
            <a:spLocks noGrp="1"/>
          </p:cNvSpPr>
          <p:nvPr>
            <p:ph sz="quarter" idx="15"/>
          </p:nvPr>
        </p:nvSpPr>
        <p:spPr>
          <a:xfrm>
            <a:off x="384000" y="1684801"/>
            <a:ext cx="5580000" cy="3751263"/>
          </a:xfrm>
          <a:prstGeom prst="rect">
            <a:avLst/>
          </a:prstGeo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6" name="Title 1"/>
          <p:cNvSpPr>
            <a:spLocks noGrp="1"/>
          </p:cNvSpPr>
          <p:nvPr>
            <p:ph type="title"/>
          </p:nvPr>
        </p:nvSpPr>
        <p:spPr>
          <a:xfrm>
            <a:off x="384000" y="201600"/>
            <a:ext cx="11484000" cy="543600"/>
          </a:xfrm>
          <a:prstGeom prst="rect">
            <a:avLst/>
          </a:prstGeom>
        </p:spPr>
        <p:txBody>
          <a:bodyPr lIns="0" tIns="0" rIns="0" bIns="0" anchor="b" anchorCtr="0"/>
          <a:lstStyle>
            <a:lvl1pPr algn="l">
              <a:defRPr sz="2000" b="1">
                <a:solidFill>
                  <a:schemeClr val="tx2"/>
                </a:solidFill>
              </a:defRPr>
            </a:lvl1pPr>
          </a:lstStyle>
          <a:p>
            <a:r>
              <a:rPr lang="de-DE"/>
              <a:t>Titelmasterformat durch Klicken bearbeiten</a:t>
            </a:r>
            <a:endParaRPr lang="en-US" dirty="0"/>
          </a:p>
        </p:txBody>
      </p:sp>
      <p:sp>
        <p:nvSpPr>
          <p:cNvPr id="7" name="Content Placeholder 2"/>
          <p:cNvSpPr>
            <a:spLocks noGrp="1"/>
          </p:cNvSpPr>
          <p:nvPr>
            <p:ph idx="1"/>
          </p:nvPr>
        </p:nvSpPr>
        <p:spPr>
          <a:xfrm>
            <a:off x="6288000" y="1152000"/>
            <a:ext cx="5580000" cy="252000"/>
          </a:xfrm>
          <a:prstGeom prst="rect">
            <a:avLst/>
          </a:prstGeom>
          <a:noFill/>
        </p:spPr>
        <p:txBody>
          <a:bodyPr lIns="0" tIns="0" rIns="0" bIns="0"/>
          <a:lstStyle>
            <a:lvl1pPr marL="0" indent="0">
              <a:lnSpc>
                <a:spcPct val="100000"/>
              </a:lnSpc>
              <a:spcBef>
                <a:spcPts val="0"/>
              </a:spcBef>
              <a:buFontTx/>
              <a:buNone/>
              <a:defRPr sz="2000" b="1" i="0"/>
            </a:lvl1pPr>
            <a:lvl2pPr marL="216000" indent="180000">
              <a:buClr>
                <a:schemeClr val="tx2"/>
              </a:buClr>
              <a:defRPr sz="1800"/>
            </a:lvl2pPr>
            <a:lvl3pPr marL="432000" indent="180000">
              <a:buClr>
                <a:schemeClr val="tx2"/>
              </a:buClr>
              <a:buFont typeface="Symbol" panose="05050102010706020507" pitchFamily="18" charset="2"/>
              <a:buChar char="-"/>
              <a:defRPr sz="1600"/>
            </a:lvl3pPr>
            <a:lvl4pPr marL="648000" indent="180000">
              <a:buClr>
                <a:schemeClr val="tx2"/>
              </a:buClr>
              <a:buFont typeface="Wingdings" panose="05000000000000000000" pitchFamily="2" charset="2"/>
              <a:buChar char="§"/>
              <a:defRPr sz="1600"/>
            </a:lvl4pPr>
            <a:lvl5pPr marL="864000" indent="180000">
              <a:buClr>
                <a:schemeClr val="tx2"/>
              </a:buClr>
              <a:buFont typeface="Arial" panose="020B0604020202020204" pitchFamily="34" charset="0"/>
              <a:buChar char="-"/>
              <a:defRPr sz="1600"/>
            </a:lvl5pPr>
          </a:lstStyle>
          <a:p>
            <a:pPr lvl="0"/>
            <a:r>
              <a:rPr lang="de-DE" dirty="0"/>
              <a:t>Formatvorlagen des Textmasters bearbeiten</a:t>
            </a:r>
          </a:p>
        </p:txBody>
      </p:sp>
      <p:sp>
        <p:nvSpPr>
          <p:cNvPr id="10" name="Content Placeholder 2"/>
          <p:cNvSpPr>
            <a:spLocks noGrp="1"/>
          </p:cNvSpPr>
          <p:nvPr>
            <p:ph idx="16"/>
          </p:nvPr>
        </p:nvSpPr>
        <p:spPr>
          <a:xfrm>
            <a:off x="384000" y="1152000"/>
            <a:ext cx="5580000" cy="252000"/>
          </a:xfrm>
          <a:prstGeom prst="rect">
            <a:avLst/>
          </a:prstGeom>
          <a:noFill/>
        </p:spPr>
        <p:txBody>
          <a:bodyPr lIns="0" tIns="0" rIns="0" bIns="0"/>
          <a:lstStyle>
            <a:lvl1pPr marL="0" indent="0">
              <a:lnSpc>
                <a:spcPct val="100000"/>
              </a:lnSpc>
              <a:spcBef>
                <a:spcPts val="0"/>
              </a:spcBef>
              <a:buFontTx/>
              <a:buNone/>
              <a:defRPr sz="2000" b="1" i="0"/>
            </a:lvl1pPr>
            <a:lvl2pPr marL="216000" indent="180000">
              <a:buClr>
                <a:schemeClr val="tx2"/>
              </a:buClr>
              <a:defRPr sz="1800"/>
            </a:lvl2pPr>
            <a:lvl3pPr marL="432000" indent="180000">
              <a:buClr>
                <a:schemeClr val="tx2"/>
              </a:buClr>
              <a:buFont typeface="Symbol" panose="05050102010706020507" pitchFamily="18" charset="2"/>
              <a:buChar char="-"/>
              <a:defRPr sz="1600"/>
            </a:lvl3pPr>
            <a:lvl4pPr marL="648000" indent="180000">
              <a:buClr>
                <a:schemeClr val="tx2"/>
              </a:buClr>
              <a:buFont typeface="Wingdings" panose="05000000000000000000" pitchFamily="2" charset="2"/>
              <a:buChar char="§"/>
              <a:defRPr sz="1600"/>
            </a:lvl4pPr>
            <a:lvl5pPr marL="864000" indent="180000">
              <a:buClr>
                <a:schemeClr val="tx2"/>
              </a:buClr>
              <a:buFont typeface="Arial" panose="020B0604020202020204" pitchFamily="34" charset="0"/>
              <a:buChar char="-"/>
              <a:defRPr sz="1600"/>
            </a:lvl5pPr>
          </a:lstStyle>
          <a:p>
            <a:pPr lvl="0"/>
            <a:r>
              <a:rPr lang="de-DE"/>
              <a:t>Formatvorlagen des Textmasters bearbeiten</a:t>
            </a:r>
          </a:p>
        </p:txBody>
      </p:sp>
    </p:spTree>
    <p:extLst>
      <p:ext uri="{BB962C8B-B14F-4D97-AF65-F5344CB8AC3E}">
        <p14:creationId xmlns:p14="http://schemas.microsoft.com/office/powerpoint/2010/main" val="40709098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9" name="Slide Number Placeholder 5"/>
          <p:cNvSpPr txBox="1">
            <a:spLocks/>
          </p:cNvSpPr>
          <p:nvPr/>
        </p:nvSpPr>
        <p:spPr>
          <a:xfrm>
            <a:off x="1195388" y="6227763"/>
            <a:ext cx="7002462" cy="630237"/>
          </a:xfrm>
          <a:prstGeom prst="rect">
            <a:avLst/>
          </a:prstGeom>
        </p:spPr>
        <p:txBody>
          <a:bodyPr lIns="0" tIns="0" rIns="0" bIns="0"/>
          <a:lstStyle>
            <a:lvl1pPr>
              <a:defRPr sz="2400">
                <a:solidFill>
                  <a:schemeClr val="tx1"/>
                </a:solidFill>
                <a:latin typeface="Arial" pitchFamily="34" charset="0"/>
                <a:ea typeface="ＭＳ Ｐゴシック" pitchFamily="34" charset="-128"/>
              </a:defRPr>
            </a:lvl1pPr>
            <a:lvl2pPr marL="742950" indent="-285750">
              <a:defRPr sz="2400">
                <a:solidFill>
                  <a:schemeClr val="tx1"/>
                </a:solidFill>
                <a:latin typeface="Arial" pitchFamily="34" charset="0"/>
                <a:ea typeface="ＭＳ Ｐゴシック" pitchFamily="34" charset="-128"/>
              </a:defRPr>
            </a:lvl2pPr>
            <a:lvl3pPr marL="1143000" indent="-228600">
              <a:defRPr sz="2400">
                <a:solidFill>
                  <a:schemeClr val="tx1"/>
                </a:solidFill>
                <a:latin typeface="Arial" pitchFamily="34" charset="0"/>
                <a:ea typeface="ＭＳ Ｐゴシック" pitchFamily="34" charset="-128"/>
              </a:defRPr>
            </a:lvl3pPr>
            <a:lvl4pPr marL="1600200" indent="-228600">
              <a:defRPr sz="2400">
                <a:solidFill>
                  <a:schemeClr val="tx1"/>
                </a:solidFill>
                <a:latin typeface="Arial" pitchFamily="34" charset="0"/>
                <a:ea typeface="ＭＳ Ｐゴシック" pitchFamily="34" charset="-128"/>
              </a:defRPr>
            </a:lvl4pPr>
            <a:lvl5pPr marL="2057400" indent="-22860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defRPr/>
            </a:pPr>
            <a:r>
              <a:rPr lang="de-DE" altLang="de-DE" sz="900" dirty="0">
                <a:solidFill>
                  <a:schemeClr val="tx2"/>
                </a:solidFill>
              </a:rPr>
              <a:t>Titel der Präsentation  |  Name des Vortragenden  |  Organisationseinheit  |  00.00.2000  |  Die Fußzeile bietet Platz für einen Text über 3 Zeilen  |  Die Fußzeile bietet Platz für einen Text über 3 Zeilen  |  Die Fußzeile bietet Platz für 3 Zeilen  |  Die Fußzeile bietet Platz für 3 Zeilen  |  Die Fußzeile bietet Platz für 3 Zeilen  |  Die Fußzeile bietet Platz für 3 Zeilen</a:t>
            </a:r>
          </a:p>
          <a:p>
            <a:pPr eaLnBrk="1" hangingPunct="1">
              <a:defRPr/>
            </a:pPr>
            <a:endParaRPr lang="de-DE" altLang="de-DE" sz="900" dirty="0">
              <a:solidFill>
                <a:schemeClr val="tx2"/>
              </a:solidFill>
            </a:endParaRPr>
          </a:p>
        </p:txBody>
      </p:sp>
      <p:cxnSp>
        <p:nvCxnSpPr>
          <p:cNvPr id="11" name="Gerader Verbinder 10"/>
          <p:cNvCxnSpPr/>
          <p:nvPr/>
        </p:nvCxnSpPr>
        <p:spPr>
          <a:xfrm>
            <a:off x="360363" y="814388"/>
            <a:ext cx="1148397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Gerader Verbinder 11"/>
          <p:cNvCxnSpPr/>
          <p:nvPr/>
        </p:nvCxnSpPr>
        <p:spPr>
          <a:xfrm>
            <a:off x="360363" y="6040438"/>
            <a:ext cx="1148397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030" name="Textfeld 6"/>
          <p:cNvSpPr txBox="1">
            <a:spLocks noChangeArrowheads="1"/>
          </p:cNvSpPr>
          <p:nvPr/>
        </p:nvSpPr>
        <p:spPr bwMode="auto">
          <a:xfrm>
            <a:off x="-1784350" y="5073650"/>
            <a:ext cx="1668462" cy="178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itchFamily="34" charset="0"/>
                <a:ea typeface="ＭＳ Ｐゴシック" pitchFamily="34" charset="-128"/>
              </a:defRPr>
            </a:lvl1pPr>
            <a:lvl2pPr marL="742950" indent="-285750">
              <a:defRPr sz="2400">
                <a:solidFill>
                  <a:schemeClr val="tx1"/>
                </a:solidFill>
                <a:latin typeface="Arial" pitchFamily="34" charset="0"/>
                <a:ea typeface="ＭＳ Ｐゴシック" pitchFamily="34" charset="-128"/>
              </a:defRPr>
            </a:lvl2pPr>
            <a:lvl3pPr marL="1143000" indent="-228600">
              <a:defRPr sz="2400">
                <a:solidFill>
                  <a:schemeClr val="tx1"/>
                </a:solidFill>
                <a:latin typeface="Arial" pitchFamily="34" charset="0"/>
                <a:ea typeface="ＭＳ Ｐゴシック" pitchFamily="34" charset="-128"/>
              </a:defRPr>
            </a:lvl3pPr>
            <a:lvl4pPr marL="1600200" indent="-228600">
              <a:defRPr sz="2400">
                <a:solidFill>
                  <a:schemeClr val="tx1"/>
                </a:solidFill>
                <a:latin typeface="Arial" pitchFamily="34" charset="0"/>
                <a:ea typeface="ＭＳ Ｐゴシック" pitchFamily="34" charset="-128"/>
              </a:defRPr>
            </a:lvl4pPr>
            <a:lvl5pPr marL="2057400" indent="-22860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defRPr/>
            </a:pPr>
            <a:r>
              <a:rPr lang="de-DE" altLang="de-DE" sz="1000" b="1"/>
              <a:t>Fußzeile anpassen:</a:t>
            </a:r>
            <a:endParaRPr lang="de-DE" altLang="de-DE" sz="1000"/>
          </a:p>
          <a:p>
            <a:pPr eaLnBrk="1" hangingPunct="1">
              <a:defRPr/>
            </a:pPr>
            <a:r>
              <a:rPr lang="de-DE" altLang="de-DE" sz="1000"/>
              <a:t>Zum Anpassen der Fußzeile unter Karteireiter Ansicht &gt; auf Folienmaster klicken. Links in der Übersicht auf die oberste Folie scrollen und dort in die Fußzeile klicken. So wird der Text automatisch auf allen Seiten angepasst.</a:t>
            </a:r>
            <a:endParaRPr lang="de-DE" altLang="de-DE" sz="1000" b="1"/>
          </a:p>
        </p:txBody>
      </p:sp>
      <p:sp>
        <p:nvSpPr>
          <p:cNvPr id="1031" name="Textfeld 13"/>
          <p:cNvSpPr txBox="1">
            <a:spLocks noChangeArrowheads="1"/>
          </p:cNvSpPr>
          <p:nvPr/>
        </p:nvSpPr>
        <p:spPr bwMode="auto">
          <a:xfrm>
            <a:off x="360363" y="6227763"/>
            <a:ext cx="730250" cy="395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C2220154-828B-4C84-BC39-BAE48C2A1705}" type="slidenum">
              <a:rPr lang="de-DE" altLang="de-DE" sz="900">
                <a:solidFill>
                  <a:schemeClr val="tx2"/>
                </a:solidFill>
              </a:rPr>
              <a:pPr eaLnBrk="1" hangingPunct="1"/>
              <a:t>‹Nr.›</a:t>
            </a:fld>
            <a:endParaRPr lang="de-DE" altLang="de-DE" sz="900">
              <a:solidFill>
                <a:schemeClr val="tx2"/>
              </a:solidFill>
            </a:endParaRPr>
          </a:p>
        </p:txBody>
      </p:sp>
      <p:pic>
        <p:nvPicPr>
          <p:cNvPr id="10" name="Grafik 9"/>
          <p:cNvPicPr>
            <a:picLocks noChangeAspect="1"/>
          </p:cNvPicPr>
          <p:nvPr userDrawn="1"/>
        </p:nvPicPr>
        <p:blipFill>
          <a:blip r:embed="rId18" cstate="print">
            <a:extLst>
              <a:ext uri="{28A0092B-C50C-407E-A947-70E740481C1C}">
                <a14:useLocalDpi xmlns:a14="http://schemas.microsoft.com/office/drawing/2010/main" val="0"/>
              </a:ext>
            </a:extLst>
          </a:blip>
          <a:stretch>
            <a:fillRect/>
          </a:stretch>
        </p:blipFill>
        <p:spPr>
          <a:xfrm>
            <a:off x="8609777" y="6044400"/>
            <a:ext cx="3366324" cy="813600"/>
          </a:xfrm>
          <a:prstGeom prst="rect">
            <a:avLst/>
          </a:prstGeom>
        </p:spPr>
      </p:pic>
    </p:spTree>
  </p:cSld>
  <p:clrMap bg1="lt1" tx1="dk1" bg2="lt2" tx2="dk2" accent1="accent1" accent2="accent2" accent3="accent3" accent4="accent4" accent5="accent5" accent6="accent6" hlink="hlink" folHlink="folHlink"/>
  <p:sldLayoutIdLst>
    <p:sldLayoutId id="2147483860" r:id="rId1"/>
    <p:sldLayoutId id="2147483861" r:id="rId2"/>
    <p:sldLayoutId id="2147483862" r:id="rId3"/>
    <p:sldLayoutId id="2147483863" r:id="rId4"/>
    <p:sldLayoutId id="2147483864" r:id="rId5"/>
    <p:sldLayoutId id="2147483857" r:id="rId6"/>
    <p:sldLayoutId id="2147483870" r:id="rId7"/>
    <p:sldLayoutId id="2147483858" r:id="rId8"/>
    <p:sldLayoutId id="2147483872" r:id="rId9"/>
    <p:sldLayoutId id="2147483868" r:id="rId10"/>
    <p:sldLayoutId id="2147483869" r:id="rId11"/>
    <p:sldLayoutId id="2147483871" r:id="rId12"/>
    <p:sldLayoutId id="2147483865" r:id="rId13"/>
    <p:sldLayoutId id="2147483866" r:id="rId14"/>
    <p:sldLayoutId id="2147483859" r:id="rId15"/>
    <p:sldLayoutId id="2147483867" r:id="rId16"/>
  </p:sldLayoutIdLst>
  <p:hf hdr="0" ftr="0" dt="0"/>
  <p:txStyles>
    <p:titleStyle>
      <a:lvl1pPr algn="l" rtl="0" eaLnBrk="1" fontAlgn="base" hangingPunct="1">
        <a:lnSpc>
          <a:spcPct val="90000"/>
        </a:lnSpc>
        <a:spcBef>
          <a:spcPct val="0"/>
        </a:spcBef>
        <a:spcAft>
          <a:spcPct val="0"/>
        </a:spcAft>
        <a:defRPr sz="4400" kern="1200">
          <a:solidFill>
            <a:schemeClr val="tx1"/>
          </a:solidFill>
          <a:latin typeface="Arial" panose="020B0604020202020204" pitchFamily="34" charset="0"/>
          <a:ea typeface="ＭＳ Ｐゴシック" charset="0"/>
          <a:cs typeface="Arial" panose="020B0604020202020204" pitchFamily="34" charset="0"/>
        </a:defRPr>
      </a:lvl1pPr>
      <a:lvl2pPr algn="l" rtl="0" eaLnBrk="1" fontAlgn="base" hangingPunct="1">
        <a:lnSpc>
          <a:spcPct val="90000"/>
        </a:lnSpc>
        <a:spcBef>
          <a:spcPct val="0"/>
        </a:spcBef>
        <a:spcAft>
          <a:spcPct val="0"/>
        </a:spcAft>
        <a:defRPr sz="4400">
          <a:solidFill>
            <a:schemeClr val="tx1"/>
          </a:solidFill>
          <a:latin typeface="Arial" panose="020B0604020202020204" pitchFamily="34" charset="0"/>
          <a:ea typeface="ＭＳ Ｐゴシック" charset="0"/>
          <a:cs typeface="Arial" panose="020B0604020202020204" pitchFamily="34" charset="0"/>
        </a:defRPr>
      </a:lvl2pPr>
      <a:lvl3pPr algn="l" rtl="0" eaLnBrk="1" fontAlgn="base" hangingPunct="1">
        <a:lnSpc>
          <a:spcPct val="90000"/>
        </a:lnSpc>
        <a:spcBef>
          <a:spcPct val="0"/>
        </a:spcBef>
        <a:spcAft>
          <a:spcPct val="0"/>
        </a:spcAft>
        <a:defRPr sz="4400">
          <a:solidFill>
            <a:schemeClr val="tx1"/>
          </a:solidFill>
          <a:latin typeface="Arial" panose="020B0604020202020204" pitchFamily="34" charset="0"/>
          <a:ea typeface="ＭＳ Ｐゴシック" charset="0"/>
          <a:cs typeface="Arial" panose="020B0604020202020204" pitchFamily="34" charset="0"/>
        </a:defRPr>
      </a:lvl3pPr>
      <a:lvl4pPr algn="l" rtl="0" eaLnBrk="1" fontAlgn="base" hangingPunct="1">
        <a:lnSpc>
          <a:spcPct val="90000"/>
        </a:lnSpc>
        <a:spcBef>
          <a:spcPct val="0"/>
        </a:spcBef>
        <a:spcAft>
          <a:spcPct val="0"/>
        </a:spcAft>
        <a:defRPr sz="4400">
          <a:solidFill>
            <a:schemeClr val="tx1"/>
          </a:solidFill>
          <a:latin typeface="Arial" panose="020B0604020202020204" pitchFamily="34" charset="0"/>
          <a:ea typeface="ＭＳ Ｐゴシック" charset="0"/>
          <a:cs typeface="Arial" panose="020B0604020202020204" pitchFamily="34" charset="0"/>
        </a:defRPr>
      </a:lvl4pPr>
      <a:lvl5pPr algn="l" rtl="0" eaLnBrk="1" fontAlgn="base" hangingPunct="1">
        <a:lnSpc>
          <a:spcPct val="90000"/>
        </a:lnSpc>
        <a:spcBef>
          <a:spcPct val="0"/>
        </a:spcBef>
        <a:spcAft>
          <a:spcPct val="0"/>
        </a:spcAft>
        <a:defRPr sz="4400">
          <a:solidFill>
            <a:schemeClr val="tx1"/>
          </a:solidFill>
          <a:latin typeface="Arial" panose="020B0604020202020204" pitchFamily="34" charset="0"/>
          <a:ea typeface="ＭＳ Ｐゴシック" charset="0"/>
          <a:cs typeface="Arial" panose="020B0604020202020204" pitchFamily="34" charset="0"/>
        </a:defRPr>
      </a:lvl5pPr>
      <a:lvl6pPr marL="457200" algn="l" rtl="0" eaLnBrk="1" fontAlgn="base" hangingPunct="1">
        <a:lnSpc>
          <a:spcPct val="90000"/>
        </a:lnSpc>
        <a:spcBef>
          <a:spcPct val="0"/>
        </a:spcBef>
        <a:spcAft>
          <a:spcPct val="0"/>
        </a:spcAft>
        <a:defRPr sz="4400">
          <a:solidFill>
            <a:schemeClr val="tx1"/>
          </a:solidFill>
          <a:latin typeface="Arial" panose="020B0604020202020204" pitchFamily="34" charset="0"/>
          <a:cs typeface="Arial" panose="020B0604020202020204" pitchFamily="34" charset="0"/>
        </a:defRPr>
      </a:lvl6pPr>
      <a:lvl7pPr marL="914400" algn="l" rtl="0" eaLnBrk="1" fontAlgn="base" hangingPunct="1">
        <a:lnSpc>
          <a:spcPct val="90000"/>
        </a:lnSpc>
        <a:spcBef>
          <a:spcPct val="0"/>
        </a:spcBef>
        <a:spcAft>
          <a:spcPct val="0"/>
        </a:spcAft>
        <a:defRPr sz="4400">
          <a:solidFill>
            <a:schemeClr val="tx1"/>
          </a:solidFill>
          <a:latin typeface="Arial" panose="020B0604020202020204" pitchFamily="34" charset="0"/>
          <a:cs typeface="Arial" panose="020B0604020202020204" pitchFamily="34" charset="0"/>
        </a:defRPr>
      </a:lvl7pPr>
      <a:lvl8pPr marL="1371600" algn="l" rtl="0" eaLnBrk="1" fontAlgn="base" hangingPunct="1">
        <a:lnSpc>
          <a:spcPct val="90000"/>
        </a:lnSpc>
        <a:spcBef>
          <a:spcPct val="0"/>
        </a:spcBef>
        <a:spcAft>
          <a:spcPct val="0"/>
        </a:spcAft>
        <a:defRPr sz="4400">
          <a:solidFill>
            <a:schemeClr val="tx1"/>
          </a:solidFill>
          <a:latin typeface="Arial" panose="020B0604020202020204" pitchFamily="34" charset="0"/>
          <a:cs typeface="Arial" panose="020B0604020202020204" pitchFamily="34" charset="0"/>
        </a:defRPr>
      </a:lvl8pPr>
      <a:lvl9pPr marL="1828800" algn="l" rtl="0" eaLnBrk="1" fontAlgn="base" hangingPunct="1">
        <a:lnSpc>
          <a:spcPct val="90000"/>
        </a:lnSpc>
        <a:spcBef>
          <a:spcPct val="0"/>
        </a:spcBef>
        <a:spcAft>
          <a:spcPct val="0"/>
        </a:spcAft>
        <a:defRPr sz="4400">
          <a:solidFill>
            <a:schemeClr val="tx1"/>
          </a:solidFill>
          <a:latin typeface="Arial" panose="020B0604020202020204" pitchFamily="34" charset="0"/>
          <a:cs typeface="Arial" panose="020B0604020202020204" pitchFamily="34" charset="0"/>
        </a:defRPr>
      </a:lvl9pPr>
    </p:titleStyle>
    <p:bodyStyle>
      <a:lvl1pPr marL="215900" indent="-215900" algn="l" defTabSz="215900" rtl="0" eaLnBrk="1" fontAlgn="base" hangingPunct="1">
        <a:spcBef>
          <a:spcPct val="0"/>
        </a:spcBef>
        <a:spcAft>
          <a:spcPct val="0"/>
        </a:spcAft>
        <a:buClr>
          <a:schemeClr val="tx2"/>
        </a:buClr>
        <a:buFont typeface="Arial" panose="020B0604020202020204" pitchFamily="34" charset="0"/>
        <a:buChar char="•"/>
        <a:tabLst>
          <a:tab pos="215900" algn="l"/>
        </a:tabLst>
        <a:defRPr kern="1200">
          <a:solidFill>
            <a:schemeClr val="tx1"/>
          </a:solidFill>
          <a:latin typeface="Arial" panose="020B0604020202020204" pitchFamily="34" charset="0"/>
          <a:ea typeface="ＭＳ Ｐゴシック" charset="0"/>
          <a:cs typeface="Arial" panose="020B0604020202020204" pitchFamily="34" charset="0"/>
        </a:defRPr>
      </a:lvl1pPr>
      <a:lvl2pPr marL="431800" indent="-215900" algn="l" rtl="0" eaLnBrk="1" fontAlgn="base" hangingPunct="1">
        <a:spcBef>
          <a:spcPct val="0"/>
        </a:spcBef>
        <a:spcAft>
          <a:spcPct val="0"/>
        </a:spcAft>
        <a:buClr>
          <a:schemeClr val="tx2"/>
        </a:buClr>
        <a:buFont typeface="Symbol" panose="05050102010706020507" pitchFamily="18" charset="2"/>
        <a:buChar char="-"/>
        <a:tabLst>
          <a:tab pos="431800" algn="l"/>
        </a:tabLst>
        <a:defRPr sz="1600" kern="1200">
          <a:solidFill>
            <a:schemeClr val="tx1"/>
          </a:solidFill>
          <a:latin typeface="Arial" panose="020B0604020202020204" pitchFamily="34" charset="0"/>
          <a:ea typeface="Arial" charset="0"/>
          <a:cs typeface="Arial" panose="020B0604020202020204" pitchFamily="34" charset="0"/>
        </a:defRPr>
      </a:lvl2pPr>
      <a:lvl3pPr marL="647700" indent="-215900" algn="l" defTabSz="215900" rtl="0" eaLnBrk="1" fontAlgn="base" hangingPunct="1">
        <a:spcBef>
          <a:spcPct val="0"/>
        </a:spcBef>
        <a:spcAft>
          <a:spcPct val="0"/>
        </a:spcAft>
        <a:buClr>
          <a:schemeClr val="tx2"/>
        </a:buClr>
        <a:buSzPct val="80000"/>
        <a:buFont typeface="Wingdings" panose="05000000000000000000" pitchFamily="2" charset="2"/>
        <a:buChar char="§"/>
        <a:tabLst>
          <a:tab pos="647700" algn="l"/>
        </a:tabLst>
        <a:defRPr sz="1600" kern="1200">
          <a:solidFill>
            <a:schemeClr val="tx1"/>
          </a:solidFill>
          <a:latin typeface="Arial" panose="020B0604020202020204" pitchFamily="34" charset="0"/>
          <a:ea typeface="Arial" charset="0"/>
          <a:cs typeface="Arial" panose="020B0604020202020204" pitchFamily="34" charset="0"/>
        </a:defRPr>
      </a:lvl3pPr>
      <a:lvl4pPr marL="863600" indent="-215900" algn="l" defTabSz="215900" rtl="0" eaLnBrk="1" fontAlgn="base" hangingPunct="1">
        <a:spcBef>
          <a:spcPct val="0"/>
        </a:spcBef>
        <a:spcAft>
          <a:spcPct val="0"/>
        </a:spcAft>
        <a:buClr>
          <a:schemeClr val="tx2"/>
        </a:buClr>
        <a:buSzPct val="100000"/>
        <a:buFont typeface="Arial" panose="020B0604020202020204" pitchFamily="34" charset="0"/>
        <a:buChar char="-"/>
        <a:tabLst>
          <a:tab pos="863600" algn="l"/>
        </a:tabLst>
        <a:defRPr sz="1600" kern="1200">
          <a:solidFill>
            <a:schemeClr val="tx1"/>
          </a:solidFill>
          <a:latin typeface="Arial" panose="020B0604020202020204" pitchFamily="34" charset="0"/>
          <a:ea typeface="Arial" charset="0"/>
          <a:cs typeface="Arial" panose="020B0604020202020204" pitchFamily="34" charset="0"/>
        </a:defRPr>
      </a:lvl4pPr>
      <a:lvl5pPr marL="863600" indent="-215900" algn="l" rtl="0" eaLnBrk="1" fontAlgn="base" hangingPunct="1">
        <a:lnSpc>
          <a:spcPct val="90000"/>
        </a:lnSpc>
        <a:spcBef>
          <a:spcPct val="0"/>
        </a:spcBef>
        <a:spcAft>
          <a:spcPct val="0"/>
        </a:spcAft>
        <a:buClr>
          <a:schemeClr val="tx2"/>
        </a:buClr>
        <a:buFont typeface="Arial" panose="020B0604020202020204" pitchFamily="34" charset="0"/>
        <a:buChar char="-"/>
        <a:tabLst>
          <a:tab pos="895350" algn="l"/>
        </a:tabLst>
        <a:defRPr sz="1600" kern="1200">
          <a:solidFill>
            <a:schemeClr val="tx1"/>
          </a:solidFill>
          <a:latin typeface="Arial" panose="020B0604020202020204" pitchFamily="34" charset="0"/>
          <a:ea typeface="Arial" charset="0"/>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microsoft.com/office/2007/relationships/media" Target="../media/media1.avi"/><Relationship Id="rId1" Type="http://schemas.openxmlformats.org/officeDocument/2006/relationships/video" Target="NULL" TargetMode="External"/><Relationship Id="rId5" Type="http://schemas.openxmlformats.org/officeDocument/2006/relationships/image" Target="../media/image14.png"/><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hyperlink" Target="https://www.instagram.com/fontysvenlo_ide/p/C8XPsrZMmkp/?img_index=2" TargetMode="External"/><Relationship Id="rId2" Type="http://schemas.openxmlformats.org/officeDocument/2006/relationships/hyperlink" Target="https://www.volleyballdirekt.de/molten-v5m2000-l-volleyball-unisex-118055.html?gad_source=1&amp;gclid=Cj0KCQjw3vO3BhCqARIsAEWblcCP1XpONOxnJmjxGIB1c85enQjzTlYxwvYX6yYS9CZwmnbH_TVQjPsaAsnWEALw_wcB" TargetMode="Externa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hyperlink" Target="https://www.artisantg.com/TestMeasurement/95467-1/Amphenol-PCB-Piezotronics-356A33-Triaxial-Ceramic-Shear-ICP-Accelerometer?srsltid=AfmBOoqv5LIQdKkRx0TayMk6EnAl6bxg1QnT6kAnZTeAzufdufXTRGrGhttps://www.ni.com/pdf/manuals/TriaxialCeramicShearAccelerometer1.pdf?srsltid=AfmBOopYDMbj4CzPchYFIvIgBjQxtM3VX5_q8JcEDcbKgHbnpP3XAd72" TargetMode="Externa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jpeg"/><Relationship Id="rId7" Type="http://schemas.openxmlformats.org/officeDocument/2006/relationships/image" Target="../media/image11.jpeg"/><Relationship Id="rId2" Type="http://schemas.openxmlformats.org/officeDocument/2006/relationships/image" Target="../media/image6.jpeg"/><Relationship Id="rId1" Type="http://schemas.openxmlformats.org/officeDocument/2006/relationships/slideLayout" Target="../slideLayouts/slideLayout7.xml"/><Relationship Id="rId6" Type="http://schemas.openxmlformats.org/officeDocument/2006/relationships/image" Target="../media/image10.jpeg"/><Relationship Id="rId5" Type="http://schemas.openxmlformats.org/officeDocument/2006/relationships/image" Target="../media/image9.jpeg"/><Relationship Id="rId4" Type="http://schemas.openxmlformats.org/officeDocument/2006/relationships/image" Target="../media/image8.jpe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itel 1"/>
          <p:cNvSpPr>
            <a:spLocks noGrp="1"/>
          </p:cNvSpPr>
          <p:nvPr>
            <p:ph type="ctrTitle"/>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numCol="1" compatLnSpc="1">
            <a:prstTxWarp prst="textNoShape">
              <a:avLst/>
            </a:prstTxWarp>
          </a:bodyPr>
          <a:lstStyle/>
          <a:p>
            <a:r>
              <a:rPr lang="de-DE" altLang="de-DE" dirty="0" err="1">
                <a:ea typeface="ＭＳ Ｐゴシック" panose="020B0600070205080204" pitchFamily="34" charset="-128"/>
              </a:rPr>
              <a:t>Fizzy</a:t>
            </a:r>
            <a:endParaRPr lang="de-DE" altLang="de-DE" dirty="0">
              <a:ea typeface="ＭＳ Ｐゴシック" panose="020B0600070205080204" pitchFamily="34" charset="-128"/>
            </a:endParaRPr>
          </a:p>
        </p:txBody>
      </p:sp>
      <p:sp>
        <p:nvSpPr>
          <p:cNvPr id="3" name="Untertitel 2"/>
          <p:cNvSpPr>
            <a:spLocks noGrp="1"/>
          </p:cNvSpPr>
          <p:nvPr>
            <p:ph type="subTitle" idx="1"/>
          </p:nvPr>
        </p:nvSpPr>
        <p:spPr>
          <a:xfrm>
            <a:off x="385200" y="3002520"/>
            <a:ext cx="11484000" cy="1655762"/>
          </a:xfrm>
        </p:spPr>
        <p:txBody>
          <a:bodyPr/>
          <a:lstStyle/>
          <a:p>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a:extLst>
              <a:ext uri="{FF2B5EF4-FFF2-40B4-BE49-F238E27FC236}">
                <a16:creationId xmlns:a16="http://schemas.microsoft.com/office/drawing/2014/main" id="{4DA4367D-ECC2-C722-3742-D4B36DA96087}"/>
              </a:ext>
            </a:extLst>
          </p:cNvPr>
          <p:cNvSpPr>
            <a:spLocks noGrp="1"/>
          </p:cNvSpPr>
          <p:nvPr>
            <p:ph sz="quarter" idx="14"/>
          </p:nvPr>
        </p:nvSpPr>
        <p:spPr/>
        <p:txBody>
          <a:bodyPr/>
          <a:lstStyle/>
          <a:p>
            <a:r>
              <a:rPr lang="en-US" dirty="0"/>
              <a:t>Make easy </a:t>
            </a:r>
            <a:r>
              <a:rPr lang="en-US" dirty="0" err="1"/>
              <a:t>lego</a:t>
            </a:r>
            <a:r>
              <a:rPr lang="en-US" dirty="0"/>
              <a:t> version, adapt </a:t>
            </a:r>
          </a:p>
          <a:p>
            <a:r>
              <a:rPr lang="en-GB" sz="1800" dirty="0">
                <a:effectLst/>
                <a:latin typeface="Calibri" panose="020F0502020204030204" pitchFamily="34" charset="0"/>
              </a:rPr>
              <a:t>LEGO Mindstorm version: 217.11g</a:t>
            </a:r>
            <a:r>
              <a:rPr lang="en-US" sz="1800" dirty="0">
                <a:effectLst/>
                <a:latin typeface="Calibri" panose="020F0502020204030204" pitchFamily="34" charset="0"/>
              </a:rPr>
              <a:t>?</a:t>
            </a:r>
            <a:endParaRPr lang="en-US" dirty="0"/>
          </a:p>
        </p:txBody>
      </p:sp>
      <p:sp>
        <p:nvSpPr>
          <p:cNvPr id="3" name="Inhaltsplatzhalter 2">
            <a:extLst>
              <a:ext uri="{FF2B5EF4-FFF2-40B4-BE49-F238E27FC236}">
                <a16:creationId xmlns:a16="http://schemas.microsoft.com/office/drawing/2014/main" id="{1EAC24FE-FC28-34F6-B7BD-BA9581F8FFEC}"/>
              </a:ext>
            </a:extLst>
          </p:cNvPr>
          <p:cNvSpPr>
            <a:spLocks noGrp="1"/>
          </p:cNvSpPr>
          <p:nvPr>
            <p:ph sz="quarter" idx="15"/>
          </p:nvPr>
        </p:nvSpPr>
        <p:spPr/>
        <p:txBody>
          <a:bodyPr/>
          <a:lstStyle/>
          <a:p>
            <a:endParaRPr lang="en-US" dirty="0"/>
          </a:p>
        </p:txBody>
      </p:sp>
      <p:sp>
        <p:nvSpPr>
          <p:cNvPr id="4" name="Titel 3">
            <a:extLst>
              <a:ext uri="{FF2B5EF4-FFF2-40B4-BE49-F238E27FC236}">
                <a16:creationId xmlns:a16="http://schemas.microsoft.com/office/drawing/2014/main" id="{D33BD69A-21A4-7F32-1031-16BD25B28518}"/>
              </a:ext>
            </a:extLst>
          </p:cNvPr>
          <p:cNvSpPr>
            <a:spLocks noGrp="1"/>
          </p:cNvSpPr>
          <p:nvPr>
            <p:ph type="title"/>
          </p:nvPr>
        </p:nvSpPr>
        <p:spPr/>
        <p:txBody>
          <a:bodyPr/>
          <a:lstStyle/>
          <a:p>
            <a:r>
              <a:rPr lang="en-US" dirty="0"/>
              <a:t>Current shell versions</a:t>
            </a:r>
          </a:p>
        </p:txBody>
      </p:sp>
      <p:sp>
        <p:nvSpPr>
          <p:cNvPr id="5" name="Inhaltsplatzhalter 4">
            <a:extLst>
              <a:ext uri="{FF2B5EF4-FFF2-40B4-BE49-F238E27FC236}">
                <a16:creationId xmlns:a16="http://schemas.microsoft.com/office/drawing/2014/main" id="{87D3B8B2-8FEF-A6C0-87C2-42EE4C9C4910}"/>
              </a:ext>
            </a:extLst>
          </p:cNvPr>
          <p:cNvSpPr>
            <a:spLocks noGrp="1"/>
          </p:cNvSpPr>
          <p:nvPr>
            <p:ph idx="1"/>
          </p:nvPr>
        </p:nvSpPr>
        <p:spPr/>
        <p:txBody>
          <a:bodyPr/>
          <a:lstStyle/>
          <a:p>
            <a:r>
              <a:rPr lang="en-US" dirty="0"/>
              <a:t>Lego version</a:t>
            </a:r>
          </a:p>
        </p:txBody>
      </p:sp>
      <p:sp>
        <p:nvSpPr>
          <p:cNvPr id="6" name="Inhaltsplatzhalter 5">
            <a:extLst>
              <a:ext uri="{FF2B5EF4-FFF2-40B4-BE49-F238E27FC236}">
                <a16:creationId xmlns:a16="http://schemas.microsoft.com/office/drawing/2014/main" id="{BC3F6E1C-0FA2-D46D-A90C-EC5EF6E804B5}"/>
              </a:ext>
            </a:extLst>
          </p:cNvPr>
          <p:cNvSpPr>
            <a:spLocks noGrp="1"/>
          </p:cNvSpPr>
          <p:nvPr>
            <p:ph idx="16"/>
          </p:nvPr>
        </p:nvSpPr>
        <p:spPr/>
        <p:txBody>
          <a:bodyPr/>
          <a:lstStyle/>
          <a:p>
            <a:r>
              <a:rPr lang="en-US" dirty="0"/>
              <a:t>Trapdoor (red ball)</a:t>
            </a:r>
          </a:p>
        </p:txBody>
      </p:sp>
      <p:sp>
        <p:nvSpPr>
          <p:cNvPr id="7" name="Rechteck 6">
            <a:extLst>
              <a:ext uri="{FF2B5EF4-FFF2-40B4-BE49-F238E27FC236}">
                <a16:creationId xmlns:a16="http://schemas.microsoft.com/office/drawing/2014/main" id="{895C6601-35C0-C4A9-47FF-01745895D3F5}"/>
              </a:ext>
            </a:extLst>
          </p:cNvPr>
          <p:cNvSpPr/>
          <p:nvPr/>
        </p:nvSpPr>
        <p:spPr>
          <a:xfrm>
            <a:off x="2636668" y="3870664"/>
            <a:ext cx="2991775" cy="199747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dirty="0"/>
              <a:t>Picture</a:t>
            </a:r>
            <a:endParaRPr lang="en-GB" dirty="0"/>
          </a:p>
        </p:txBody>
      </p:sp>
      <p:sp>
        <p:nvSpPr>
          <p:cNvPr id="8" name="Rechteck 7">
            <a:extLst>
              <a:ext uri="{FF2B5EF4-FFF2-40B4-BE49-F238E27FC236}">
                <a16:creationId xmlns:a16="http://schemas.microsoft.com/office/drawing/2014/main" id="{60881AC7-1EB2-BF59-AB44-D4DBA30996D4}"/>
              </a:ext>
            </a:extLst>
          </p:cNvPr>
          <p:cNvSpPr/>
          <p:nvPr/>
        </p:nvSpPr>
        <p:spPr>
          <a:xfrm>
            <a:off x="8575829" y="3821837"/>
            <a:ext cx="2991775" cy="199747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dirty="0"/>
              <a:t>Picture</a:t>
            </a:r>
            <a:endParaRPr lang="en-GB" dirty="0"/>
          </a:p>
        </p:txBody>
      </p:sp>
    </p:spTree>
    <p:extLst>
      <p:ext uri="{BB962C8B-B14F-4D97-AF65-F5344CB8AC3E}">
        <p14:creationId xmlns:p14="http://schemas.microsoft.com/office/powerpoint/2010/main" val="37838187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a:extLst>
              <a:ext uri="{FF2B5EF4-FFF2-40B4-BE49-F238E27FC236}">
                <a16:creationId xmlns:a16="http://schemas.microsoft.com/office/drawing/2014/main" id="{5CC920A2-1B70-F24D-5CD2-91033327BC90}"/>
              </a:ext>
            </a:extLst>
          </p:cNvPr>
          <p:cNvSpPr>
            <a:spLocks noGrp="1"/>
          </p:cNvSpPr>
          <p:nvPr>
            <p:ph type="title"/>
          </p:nvPr>
        </p:nvSpPr>
        <p:spPr/>
        <p:txBody>
          <a:bodyPr/>
          <a:lstStyle/>
          <a:p>
            <a:r>
              <a:rPr lang="de-DE" dirty="0"/>
              <a:t>Suspension</a:t>
            </a:r>
            <a:endParaRPr lang="en-GB" dirty="0"/>
          </a:p>
        </p:txBody>
      </p:sp>
      <p:sp>
        <p:nvSpPr>
          <p:cNvPr id="4" name="Inhaltsplatzhalter 3">
            <a:extLst>
              <a:ext uri="{FF2B5EF4-FFF2-40B4-BE49-F238E27FC236}">
                <a16:creationId xmlns:a16="http://schemas.microsoft.com/office/drawing/2014/main" id="{08D504F5-AB8C-4A75-0A36-90C44E15D8A1}"/>
              </a:ext>
            </a:extLst>
          </p:cNvPr>
          <p:cNvSpPr>
            <a:spLocks noGrp="1"/>
          </p:cNvSpPr>
          <p:nvPr>
            <p:ph idx="1"/>
          </p:nvPr>
        </p:nvSpPr>
        <p:spPr/>
        <p:txBody>
          <a:bodyPr/>
          <a:lstStyle/>
          <a:p>
            <a:r>
              <a:rPr lang="en-US"/>
              <a:t>Suspension options</a:t>
            </a:r>
          </a:p>
        </p:txBody>
      </p:sp>
      <p:sp>
        <p:nvSpPr>
          <p:cNvPr id="11" name="Ellipse 10">
            <a:extLst>
              <a:ext uri="{FF2B5EF4-FFF2-40B4-BE49-F238E27FC236}">
                <a16:creationId xmlns:a16="http://schemas.microsoft.com/office/drawing/2014/main" id="{C22514C4-00D8-2773-A231-A82AF8552597}"/>
              </a:ext>
            </a:extLst>
          </p:cNvPr>
          <p:cNvSpPr/>
          <p:nvPr/>
        </p:nvSpPr>
        <p:spPr>
          <a:xfrm>
            <a:off x="1548778" y="2527422"/>
            <a:ext cx="2498018" cy="2542876"/>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GB"/>
          </a:p>
        </p:txBody>
      </p:sp>
      <p:sp>
        <p:nvSpPr>
          <p:cNvPr id="16" name="Ellipse 15">
            <a:extLst>
              <a:ext uri="{FF2B5EF4-FFF2-40B4-BE49-F238E27FC236}">
                <a16:creationId xmlns:a16="http://schemas.microsoft.com/office/drawing/2014/main" id="{64729339-4D9F-F77D-3C64-49DCA4192FF8}"/>
              </a:ext>
            </a:extLst>
          </p:cNvPr>
          <p:cNvSpPr/>
          <p:nvPr/>
        </p:nvSpPr>
        <p:spPr>
          <a:xfrm>
            <a:off x="5022792" y="2527422"/>
            <a:ext cx="2498018" cy="2542876"/>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GB"/>
          </a:p>
        </p:txBody>
      </p:sp>
      <p:sp>
        <p:nvSpPr>
          <p:cNvPr id="17" name="Ellipse 16">
            <a:extLst>
              <a:ext uri="{FF2B5EF4-FFF2-40B4-BE49-F238E27FC236}">
                <a16:creationId xmlns:a16="http://schemas.microsoft.com/office/drawing/2014/main" id="{DB6EF902-70F0-7D06-586C-89A2F40BFC74}"/>
              </a:ext>
            </a:extLst>
          </p:cNvPr>
          <p:cNvSpPr/>
          <p:nvPr/>
        </p:nvSpPr>
        <p:spPr>
          <a:xfrm>
            <a:off x="8254378" y="2527422"/>
            <a:ext cx="2498018" cy="2542876"/>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GB"/>
          </a:p>
        </p:txBody>
      </p:sp>
      <p:cxnSp>
        <p:nvCxnSpPr>
          <p:cNvPr id="18" name="Gerader Verbinder 17">
            <a:extLst>
              <a:ext uri="{FF2B5EF4-FFF2-40B4-BE49-F238E27FC236}">
                <a16:creationId xmlns:a16="http://schemas.microsoft.com/office/drawing/2014/main" id="{7E0B995C-A599-AFAD-6060-8BACC1ED08DA}"/>
              </a:ext>
            </a:extLst>
          </p:cNvPr>
          <p:cNvCxnSpPr>
            <a:cxnSpLocks/>
          </p:cNvCxnSpPr>
          <p:nvPr/>
        </p:nvCxnSpPr>
        <p:spPr>
          <a:xfrm>
            <a:off x="2386396" y="3804436"/>
            <a:ext cx="82278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Gerader Verbinder 18">
            <a:extLst>
              <a:ext uri="{FF2B5EF4-FFF2-40B4-BE49-F238E27FC236}">
                <a16:creationId xmlns:a16="http://schemas.microsoft.com/office/drawing/2014/main" id="{CA10732E-C23C-5C93-B5D1-50A98393C28B}"/>
              </a:ext>
            </a:extLst>
          </p:cNvPr>
          <p:cNvCxnSpPr/>
          <p:nvPr/>
        </p:nvCxnSpPr>
        <p:spPr>
          <a:xfrm>
            <a:off x="2797787" y="3798860"/>
            <a:ext cx="0" cy="451624"/>
          </a:xfrm>
          <a:prstGeom prst="line">
            <a:avLst/>
          </a:prstGeom>
        </p:spPr>
        <p:style>
          <a:lnRef idx="1">
            <a:schemeClr val="accent1"/>
          </a:lnRef>
          <a:fillRef idx="0">
            <a:schemeClr val="accent1"/>
          </a:fillRef>
          <a:effectRef idx="0">
            <a:schemeClr val="accent1"/>
          </a:effectRef>
          <a:fontRef idx="minor">
            <a:schemeClr val="tx1"/>
          </a:fontRef>
        </p:style>
      </p:cxnSp>
      <p:sp>
        <p:nvSpPr>
          <p:cNvPr id="32" name="Rechteck 31">
            <a:extLst>
              <a:ext uri="{FF2B5EF4-FFF2-40B4-BE49-F238E27FC236}">
                <a16:creationId xmlns:a16="http://schemas.microsoft.com/office/drawing/2014/main" id="{8FE960E2-B044-DF63-3E05-B77315013093}"/>
              </a:ext>
            </a:extLst>
          </p:cNvPr>
          <p:cNvSpPr/>
          <p:nvPr/>
        </p:nvSpPr>
        <p:spPr>
          <a:xfrm>
            <a:off x="2609422" y="4239333"/>
            <a:ext cx="390292" cy="313089"/>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n-GB"/>
          </a:p>
        </p:txBody>
      </p:sp>
      <p:cxnSp>
        <p:nvCxnSpPr>
          <p:cNvPr id="37" name="Gerader Verbinder 36">
            <a:extLst>
              <a:ext uri="{FF2B5EF4-FFF2-40B4-BE49-F238E27FC236}">
                <a16:creationId xmlns:a16="http://schemas.microsoft.com/office/drawing/2014/main" id="{91BAB12B-47EF-FB58-E9FD-26DA645BF925}"/>
              </a:ext>
            </a:extLst>
          </p:cNvPr>
          <p:cNvCxnSpPr>
            <a:cxnSpLocks/>
          </p:cNvCxnSpPr>
          <p:nvPr/>
        </p:nvCxnSpPr>
        <p:spPr>
          <a:xfrm>
            <a:off x="5850708" y="3815587"/>
            <a:ext cx="82278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8" name="Gerader Verbinder 37">
            <a:extLst>
              <a:ext uri="{FF2B5EF4-FFF2-40B4-BE49-F238E27FC236}">
                <a16:creationId xmlns:a16="http://schemas.microsoft.com/office/drawing/2014/main" id="{0ACFA372-FE5E-D842-3B73-131D7391DF76}"/>
              </a:ext>
            </a:extLst>
          </p:cNvPr>
          <p:cNvCxnSpPr/>
          <p:nvPr/>
        </p:nvCxnSpPr>
        <p:spPr>
          <a:xfrm>
            <a:off x="6262099" y="3810011"/>
            <a:ext cx="0" cy="451624"/>
          </a:xfrm>
          <a:prstGeom prst="line">
            <a:avLst/>
          </a:prstGeom>
        </p:spPr>
        <p:style>
          <a:lnRef idx="1">
            <a:schemeClr val="accent1"/>
          </a:lnRef>
          <a:fillRef idx="0">
            <a:schemeClr val="accent1"/>
          </a:fillRef>
          <a:effectRef idx="0">
            <a:schemeClr val="accent1"/>
          </a:effectRef>
          <a:fontRef idx="minor">
            <a:schemeClr val="tx1"/>
          </a:fontRef>
        </p:style>
      </p:cxnSp>
      <p:sp>
        <p:nvSpPr>
          <p:cNvPr id="39" name="Rechteck 38">
            <a:extLst>
              <a:ext uri="{FF2B5EF4-FFF2-40B4-BE49-F238E27FC236}">
                <a16:creationId xmlns:a16="http://schemas.microsoft.com/office/drawing/2014/main" id="{228C7864-AF98-9C69-6E2D-D908BE9606EF}"/>
              </a:ext>
            </a:extLst>
          </p:cNvPr>
          <p:cNvSpPr/>
          <p:nvPr/>
        </p:nvSpPr>
        <p:spPr>
          <a:xfrm>
            <a:off x="6073734" y="4250484"/>
            <a:ext cx="390292" cy="313089"/>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n-GB"/>
          </a:p>
        </p:txBody>
      </p:sp>
      <p:cxnSp>
        <p:nvCxnSpPr>
          <p:cNvPr id="40" name="Gerader Verbinder 39">
            <a:extLst>
              <a:ext uri="{FF2B5EF4-FFF2-40B4-BE49-F238E27FC236}">
                <a16:creationId xmlns:a16="http://schemas.microsoft.com/office/drawing/2014/main" id="{B5380B9F-587F-F66C-D6BB-5A754197572D}"/>
              </a:ext>
            </a:extLst>
          </p:cNvPr>
          <p:cNvCxnSpPr>
            <a:cxnSpLocks/>
          </p:cNvCxnSpPr>
          <p:nvPr/>
        </p:nvCxnSpPr>
        <p:spPr>
          <a:xfrm>
            <a:off x="8887558" y="3804436"/>
            <a:ext cx="141620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Gerader Verbinder 40">
            <a:extLst>
              <a:ext uri="{FF2B5EF4-FFF2-40B4-BE49-F238E27FC236}">
                <a16:creationId xmlns:a16="http://schemas.microsoft.com/office/drawing/2014/main" id="{0D6B3DEE-56B1-1AF7-0E66-2F23E379DD50}"/>
              </a:ext>
            </a:extLst>
          </p:cNvPr>
          <p:cNvCxnSpPr/>
          <p:nvPr/>
        </p:nvCxnSpPr>
        <p:spPr>
          <a:xfrm>
            <a:off x="9547992" y="3798860"/>
            <a:ext cx="0" cy="451624"/>
          </a:xfrm>
          <a:prstGeom prst="line">
            <a:avLst/>
          </a:prstGeom>
        </p:spPr>
        <p:style>
          <a:lnRef idx="1">
            <a:schemeClr val="accent1"/>
          </a:lnRef>
          <a:fillRef idx="0">
            <a:schemeClr val="accent1"/>
          </a:fillRef>
          <a:effectRef idx="0">
            <a:schemeClr val="accent1"/>
          </a:effectRef>
          <a:fontRef idx="minor">
            <a:schemeClr val="tx1"/>
          </a:fontRef>
        </p:style>
      </p:cxnSp>
      <p:sp>
        <p:nvSpPr>
          <p:cNvPr id="42" name="Rechteck 41">
            <a:extLst>
              <a:ext uri="{FF2B5EF4-FFF2-40B4-BE49-F238E27FC236}">
                <a16:creationId xmlns:a16="http://schemas.microsoft.com/office/drawing/2014/main" id="{BD57D976-B124-E066-26FC-739B5A5313D9}"/>
              </a:ext>
            </a:extLst>
          </p:cNvPr>
          <p:cNvSpPr/>
          <p:nvPr/>
        </p:nvSpPr>
        <p:spPr>
          <a:xfrm>
            <a:off x="9359627" y="4239333"/>
            <a:ext cx="390292" cy="313089"/>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n-GB"/>
          </a:p>
        </p:txBody>
      </p:sp>
      <p:cxnSp>
        <p:nvCxnSpPr>
          <p:cNvPr id="43" name="Gerader Verbinder 42">
            <a:extLst>
              <a:ext uri="{FF2B5EF4-FFF2-40B4-BE49-F238E27FC236}">
                <a16:creationId xmlns:a16="http://schemas.microsoft.com/office/drawing/2014/main" id="{D44B8EF1-C1C8-F21B-4632-724E8C6A114A}"/>
              </a:ext>
            </a:extLst>
          </p:cNvPr>
          <p:cNvCxnSpPr>
            <a:cxnSpLocks/>
          </p:cNvCxnSpPr>
          <p:nvPr/>
        </p:nvCxnSpPr>
        <p:spPr>
          <a:xfrm>
            <a:off x="8254378" y="3749358"/>
            <a:ext cx="945414"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44" name="Textplatzhalter 4">
            <a:extLst>
              <a:ext uri="{FF2B5EF4-FFF2-40B4-BE49-F238E27FC236}">
                <a16:creationId xmlns:a16="http://schemas.microsoft.com/office/drawing/2014/main" id="{B1AC6ABD-A0FC-A053-6794-68700C98DC84}"/>
              </a:ext>
            </a:extLst>
          </p:cNvPr>
          <p:cNvSpPr txBox="1">
            <a:spLocks/>
          </p:cNvSpPr>
          <p:nvPr/>
        </p:nvSpPr>
        <p:spPr bwMode="auto">
          <a:xfrm>
            <a:off x="5424384" y="2111923"/>
            <a:ext cx="1371535" cy="5429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215900" indent="-215900" algn="l" defTabSz="215900" rtl="0" eaLnBrk="1" fontAlgn="base" hangingPunct="1">
              <a:spcBef>
                <a:spcPts val="600"/>
              </a:spcBef>
              <a:spcAft>
                <a:spcPct val="0"/>
              </a:spcAft>
              <a:buClr>
                <a:schemeClr val="tx2"/>
              </a:buClr>
              <a:buFont typeface="Arial" panose="020B0604020202020204" pitchFamily="34" charset="0"/>
              <a:buChar char="•"/>
              <a:tabLst>
                <a:tab pos="215900" algn="l"/>
              </a:tabLst>
              <a:defRPr kern="1200">
                <a:solidFill>
                  <a:schemeClr val="tx1"/>
                </a:solidFill>
                <a:latin typeface="Arial" panose="020B0604020202020204" pitchFamily="34" charset="0"/>
                <a:ea typeface="ＭＳ Ｐゴシック" charset="0"/>
                <a:cs typeface="Arial" panose="020B0604020202020204" pitchFamily="34" charset="0"/>
              </a:defRPr>
            </a:lvl1pPr>
            <a:lvl2pPr marL="431800" indent="-215900" algn="l" rtl="0" eaLnBrk="1" fontAlgn="base" hangingPunct="1">
              <a:spcBef>
                <a:spcPct val="0"/>
              </a:spcBef>
              <a:spcAft>
                <a:spcPct val="0"/>
              </a:spcAft>
              <a:buClr>
                <a:schemeClr val="tx2"/>
              </a:buClr>
              <a:buFont typeface="Symbol" panose="05050102010706020507" pitchFamily="18" charset="2"/>
              <a:buChar char="-"/>
              <a:tabLst>
                <a:tab pos="431800" algn="l"/>
              </a:tabLst>
              <a:defRPr sz="1600" kern="1200">
                <a:solidFill>
                  <a:schemeClr val="tx1"/>
                </a:solidFill>
                <a:latin typeface="Arial" panose="020B0604020202020204" pitchFamily="34" charset="0"/>
                <a:ea typeface="Arial" charset="0"/>
                <a:cs typeface="Arial" panose="020B0604020202020204" pitchFamily="34" charset="0"/>
              </a:defRPr>
            </a:lvl2pPr>
            <a:lvl3pPr marL="647700" indent="-215900" algn="l" defTabSz="215900" rtl="0" eaLnBrk="1" fontAlgn="base" hangingPunct="1">
              <a:spcBef>
                <a:spcPct val="0"/>
              </a:spcBef>
              <a:spcAft>
                <a:spcPct val="0"/>
              </a:spcAft>
              <a:buClr>
                <a:schemeClr val="tx2"/>
              </a:buClr>
              <a:buSzPct val="80000"/>
              <a:buFont typeface="Wingdings" panose="05000000000000000000" pitchFamily="2" charset="2"/>
              <a:buChar char="§"/>
              <a:tabLst>
                <a:tab pos="647700" algn="l"/>
              </a:tabLst>
              <a:defRPr sz="1600" kern="1200">
                <a:solidFill>
                  <a:schemeClr val="tx1"/>
                </a:solidFill>
                <a:latin typeface="Arial" panose="020B0604020202020204" pitchFamily="34" charset="0"/>
                <a:ea typeface="Arial" charset="0"/>
                <a:cs typeface="Arial" panose="020B0604020202020204" pitchFamily="34" charset="0"/>
              </a:defRPr>
            </a:lvl3pPr>
            <a:lvl4pPr marL="863600" indent="-215900" algn="l" defTabSz="215900" rtl="0" eaLnBrk="1" fontAlgn="base" hangingPunct="1">
              <a:spcBef>
                <a:spcPct val="0"/>
              </a:spcBef>
              <a:spcAft>
                <a:spcPct val="0"/>
              </a:spcAft>
              <a:buClr>
                <a:schemeClr val="tx2"/>
              </a:buClr>
              <a:buSzPct val="100000"/>
              <a:buFont typeface="Arial" panose="020B0604020202020204" pitchFamily="34" charset="0"/>
              <a:buChar char="-"/>
              <a:tabLst>
                <a:tab pos="863600" algn="l"/>
              </a:tabLst>
              <a:defRPr sz="1600" kern="1200">
                <a:solidFill>
                  <a:schemeClr val="tx1"/>
                </a:solidFill>
                <a:latin typeface="Arial" panose="020B0604020202020204" pitchFamily="34" charset="0"/>
                <a:ea typeface="Arial" charset="0"/>
                <a:cs typeface="Arial" panose="020B0604020202020204" pitchFamily="34" charset="0"/>
              </a:defRPr>
            </a:lvl4pPr>
            <a:lvl5pPr marL="863600" indent="-215900" algn="l" rtl="0" eaLnBrk="1" fontAlgn="base" hangingPunct="1">
              <a:lnSpc>
                <a:spcPct val="90000"/>
              </a:lnSpc>
              <a:spcBef>
                <a:spcPct val="0"/>
              </a:spcBef>
              <a:spcAft>
                <a:spcPct val="0"/>
              </a:spcAft>
              <a:buClr>
                <a:schemeClr val="tx2"/>
              </a:buClr>
              <a:buFont typeface="Arial" panose="020B0604020202020204" pitchFamily="34" charset="0"/>
              <a:buChar char="-"/>
              <a:tabLst>
                <a:tab pos="895350" algn="l"/>
              </a:tabLst>
              <a:defRPr sz="1600" kern="1200">
                <a:solidFill>
                  <a:schemeClr val="tx1"/>
                </a:solidFill>
                <a:latin typeface="Arial" panose="020B0604020202020204" pitchFamily="34" charset="0"/>
                <a:ea typeface="Arial" charset="0"/>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41300" lvl="1" indent="0" algn="ctr" defTabSz="215900">
              <a:spcBef>
                <a:spcPts val="600"/>
              </a:spcBef>
              <a:buNone/>
              <a:tabLst>
                <a:tab pos="215900" algn="l"/>
              </a:tabLst>
            </a:pPr>
            <a:r>
              <a:rPr lang="en-US" altLang="de-DE" dirty="0">
                <a:ea typeface="ＭＳ Ｐゴシック" charset="0"/>
              </a:rPr>
              <a:t>Tension</a:t>
            </a:r>
          </a:p>
        </p:txBody>
      </p:sp>
      <p:sp>
        <p:nvSpPr>
          <p:cNvPr id="45" name="Textplatzhalter 4">
            <a:extLst>
              <a:ext uri="{FF2B5EF4-FFF2-40B4-BE49-F238E27FC236}">
                <a16:creationId xmlns:a16="http://schemas.microsoft.com/office/drawing/2014/main" id="{1B5BC7C2-7200-C64E-C200-6FF371AFAB5A}"/>
              </a:ext>
            </a:extLst>
          </p:cNvPr>
          <p:cNvSpPr txBox="1">
            <a:spLocks/>
          </p:cNvSpPr>
          <p:nvPr/>
        </p:nvSpPr>
        <p:spPr bwMode="auto">
          <a:xfrm>
            <a:off x="8496806" y="2111923"/>
            <a:ext cx="1780449" cy="943627"/>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215900" indent="-215900" algn="l" defTabSz="215900" rtl="0" eaLnBrk="1" fontAlgn="base" hangingPunct="1">
              <a:spcBef>
                <a:spcPts val="600"/>
              </a:spcBef>
              <a:spcAft>
                <a:spcPct val="0"/>
              </a:spcAft>
              <a:buClr>
                <a:schemeClr val="tx2"/>
              </a:buClr>
              <a:buFont typeface="Arial" panose="020B0604020202020204" pitchFamily="34" charset="0"/>
              <a:buChar char="•"/>
              <a:tabLst>
                <a:tab pos="215900" algn="l"/>
              </a:tabLst>
              <a:defRPr kern="1200">
                <a:solidFill>
                  <a:schemeClr val="tx1"/>
                </a:solidFill>
                <a:latin typeface="Arial" panose="020B0604020202020204" pitchFamily="34" charset="0"/>
                <a:ea typeface="ＭＳ Ｐゴシック" charset="0"/>
                <a:cs typeface="Arial" panose="020B0604020202020204" pitchFamily="34" charset="0"/>
              </a:defRPr>
            </a:lvl1pPr>
            <a:lvl2pPr marL="431800" indent="-215900" algn="l" rtl="0" eaLnBrk="1" fontAlgn="base" hangingPunct="1">
              <a:spcBef>
                <a:spcPct val="0"/>
              </a:spcBef>
              <a:spcAft>
                <a:spcPct val="0"/>
              </a:spcAft>
              <a:buClr>
                <a:schemeClr val="tx2"/>
              </a:buClr>
              <a:buFont typeface="Symbol" panose="05050102010706020507" pitchFamily="18" charset="2"/>
              <a:buChar char="-"/>
              <a:tabLst>
                <a:tab pos="431800" algn="l"/>
              </a:tabLst>
              <a:defRPr sz="1600" kern="1200">
                <a:solidFill>
                  <a:schemeClr val="tx1"/>
                </a:solidFill>
                <a:latin typeface="Arial" panose="020B0604020202020204" pitchFamily="34" charset="0"/>
                <a:ea typeface="Arial" charset="0"/>
                <a:cs typeface="Arial" panose="020B0604020202020204" pitchFamily="34" charset="0"/>
              </a:defRPr>
            </a:lvl2pPr>
            <a:lvl3pPr marL="647700" indent="-215900" algn="l" defTabSz="215900" rtl="0" eaLnBrk="1" fontAlgn="base" hangingPunct="1">
              <a:spcBef>
                <a:spcPct val="0"/>
              </a:spcBef>
              <a:spcAft>
                <a:spcPct val="0"/>
              </a:spcAft>
              <a:buClr>
                <a:schemeClr val="tx2"/>
              </a:buClr>
              <a:buSzPct val="80000"/>
              <a:buFont typeface="Wingdings" panose="05000000000000000000" pitchFamily="2" charset="2"/>
              <a:buChar char="§"/>
              <a:tabLst>
                <a:tab pos="647700" algn="l"/>
              </a:tabLst>
              <a:defRPr sz="1600" kern="1200">
                <a:solidFill>
                  <a:schemeClr val="tx1"/>
                </a:solidFill>
                <a:latin typeface="Arial" panose="020B0604020202020204" pitchFamily="34" charset="0"/>
                <a:ea typeface="Arial" charset="0"/>
                <a:cs typeface="Arial" panose="020B0604020202020204" pitchFamily="34" charset="0"/>
              </a:defRPr>
            </a:lvl3pPr>
            <a:lvl4pPr marL="863600" indent="-215900" algn="l" defTabSz="215900" rtl="0" eaLnBrk="1" fontAlgn="base" hangingPunct="1">
              <a:spcBef>
                <a:spcPct val="0"/>
              </a:spcBef>
              <a:spcAft>
                <a:spcPct val="0"/>
              </a:spcAft>
              <a:buClr>
                <a:schemeClr val="tx2"/>
              </a:buClr>
              <a:buSzPct val="100000"/>
              <a:buFont typeface="Arial" panose="020B0604020202020204" pitchFamily="34" charset="0"/>
              <a:buChar char="-"/>
              <a:tabLst>
                <a:tab pos="863600" algn="l"/>
              </a:tabLst>
              <a:defRPr sz="1600" kern="1200">
                <a:solidFill>
                  <a:schemeClr val="tx1"/>
                </a:solidFill>
                <a:latin typeface="Arial" panose="020B0604020202020204" pitchFamily="34" charset="0"/>
                <a:ea typeface="Arial" charset="0"/>
                <a:cs typeface="Arial" panose="020B0604020202020204" pitchFamily="34" charset="0"/>
              </a:defRPr>
            </a:lvl4pPr>
            <a:lvl5pPr marL="863600" indent="-215900" algn="l" rtl="0" eaLnBrk="1" fontAlgn="base" hangingPunct="1">
              <a:lnSpc>
                <a:spcPct val="90000"/>
              </a:lnSpc>
              <a:spcBef>
                <a:spcPct val="0"/>
              </a:spcBef>
              <a:spcAft>
                <a:spcPct val="0"/>
              </a:spcAft>
              <a:buClr>
                <a:schemeClr val="tx2"/>
              </a:buClr>
              <a:buFont typeface="Arial" panose="020B0604020202020204" pitchFamily="34" charset="0"/>
              <a:buChar char="-"/>
              <a:tabLst>
                <a:tab pos="895350" algn="l"/>
              </a:tabLst>
              <a:defRPr sz="1600" kern="1200">
                <a:solidFill>
                  <a:schemeClr val="tx1"/>
                </a:solidFill>
                <a:latin typeface="Arial" panose="020B0604020202020204" pitchFamily="34" charset="0"/>
                <a:ea typeface="Arial" charset="0"/>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41300" lvl="1" indent="0" algn="ctr" defTabSz="215900">
              <a:spcBef>
                <a:spcPts val="600"/>
              </a:spcBef>
              <a:buNone/>
              <a:tabLst>
                <a:tab pos="215900" algn="l"/>
              </a:tabLst>
            </a:pPr>
            <a:r>
              <a:rPr lang="en-US" altLang="de-DE" dirty="0">
                <a:ea typeface="ＭＳ Ｐゴシック" charset="0"/>
              </a:rPr>
              <a:t>Linear guide</a:t>
            </a:r>
          </a:p>
        </p:txBody>
      </p:sp>
      <p:sp>
        <p:nvSpPr>
          <p:cNvPr id="46" name="Textplatzhalter 4">
            <a:extLst>
              <a:ext uri="{FF2B5EF4-FFF2-40B4-BE49-F238E27FC236}">
                <a16:creationId xmlns:a16="http://schemas.microsoft.com/office/drawing/2014/main" id="{D01DFDD9-0FE6-B759-6E82-B54E271C469C}"/>
              </a:ext>
            </a:extLst>
          </p:cNvPr>
          <p:cNvSpPr txBox="1">
            <a:spLocks/>
          </p:cNvSpPr>
          <p:nvPr/>
        </p:nvSpPr>
        <p:spPr bwMode="auto">
          <a:xfrm>
            <a:off x="1775304" y="2044832"/>
            <a:ext cx="1780451" cy="338554"/>
          </a:xfrm>
          <a:prstGeom prst="rect">
            <a:avLst/>
          </a:prstGeom>
          <a:noFill/>
        </p:spPr>
        <p:txBody>
          <a:bodyPr wrap="square">
            <a:spAutoFit/>
          </a:bodyPr>
          <a:lstStyle>
            <a:lvl1pPr marL="215900" indent="-215900" algn="l" defTabSz="215900" rtl="0" eaLnBrk="1" fontAlgn="base" hangingPunct="1">
              <a:spcBef>
                <a:spcPct val="0"/>
              </a:spcBef>
              <a:spcAft>
                <a:spcPct val="0"/>
              </a:spcAft>
              <a:buClr>
                <a:schemeClr val="tx2"/>
              </a:buClr>
              <a:buFont typeface="Arial" panose="020B0604020202020204" pitchFamily="34" charset="0"/>
              <a:buChar char="•"/>
              <a:tabLst>
                <a:tab pos="215900" algn="l"/>
              </a:tabLst>
              <a:defRPr kern="1200">
                <a:solidFill>
                  <a:schemeClr val="tx1"/>
                </a:solidFill>
                <a:latin typeface="Arial" panose="020B0604020202020204" pitchFamily="34" charset="0"/>
                <a:ea typeface="ＭＳ Ｐゴシック" charset="0"/>
                <a:cs typeface="Arial" panose="020B0604020202020204" pitchFamily="34" charset="0"/>
              </a:defRPr>
            </a:lvl1pPr>
            <a:lvl2pPr marL="431800" indent="-215900" algn="l" rtl="0" eaLnBrk="1" fontAlgn="base" hangingPunct="1">
              <a:spcBef>
                <a:spcPct val="0"/>
              </a:spcBef>
              <a:spcAft>
                <a:spcPct val="0"/>
              </a:spcAft>
              <a:buClr>
                <a:schemeClr val="tx2"/>
              </a:buClr>
              <a:buFont typeface="Symbol" panose="05050102010706020507" pitchFamily="18" charset="2"/>
              <a:buChar char="-"/>
              <a:tabLst>
                <a:tab pos="431800" algn="l"/>
              </a:tabLst>
              <a:defRPr sz="1600" kern="1200">
                <a:solidFill>
                  <a:schemeClr val="tx1"/>
                </a:solidFill>
                <a:latin typeface="Arial" panose="020B0604020202020204" pitchFamily="34" charset="0"/>
                <a:ea typeface="Arial" charset="0"/>
                <a:cs typeface="Arial" panose="020B0604020202020204" pitchFamily="34" charset="0"/>
              </a:defRPr>
            </a:lvl2pPr>
            <a:lvl3pPr marL="647700" indent="-215900" algn="l" defTabSz="215900" rtl="0" eaLnBrk="1" fontAlgn="base" hangingPunct="1">
              <a:spcBef>
                <a:spcPct val="0"/>
              </a:spcBef>
              <a:spcAft>
                <a:spcPct val="0"/>
              </a:spcAft>
              <a:buClr>
                <a:schemeClr val="tx2"/>
              </a:buClr>
              <a:buSzPct val="80000"/>
              <a:buFont typeface="Wingdings" panose="05000000000000000000" pitchFamily="2" charset="2"/>
              <a:buChar char="§"/>
              <a:tabLst>
                <a:tab pos="647700" algn="l"/>
              </a:tabLst>
              <a:defRPr sz="1600" kern="1200">
                <a:solidFill>
                  <a:schemeClr val="tx1"/>
                </a:solidFill>
                <a:latin typeface="Arial" panose="020B0604020202020204" pitchFamily="34" charset="0"/>
                <a:ea typeface="Arial" charset="0"/>
                <a:cs typeface="Arial" panose="020B0604020202020204" pitchFamily="34" charset="0"/>
              </a:defRPr>
            </a:lvl3pPr>
            <a:lvl4pPr marL="863600" indent="-215900" algn="l" defTabSz="215900" rtl="0" eaLnBrk="1" fontAlgn="base" hangingPunct="1">
              <a:spcBef>
                <a:spcPct val="0"/>
              </a:spcBef>
              <a:spcAft>
                <a:spcPct val="0"/>
              </a:spcAft>
              <a:buClr>
                <a:schemeClr val="tx2"/>
              </a:buClr>
              <a:buSzPct val="100000"/>
              <a:buFont typeface="Arial" panose="020B0604020202020204" pitchFamily="34" charset="0"/>
              <a:buChar char="-"/>
              <a:tabLst>
                <a:tab pos="863600" algn="l"/>
              </a:tabLst>
              <a:defRPr sz="1600" kern="1200">
                <a:solidFill>
                  <a:schemeClr val="tx1"/>
                </a:solidFill>
                <a:latin typeface="Arial" panose="020B0604020202020204" pitchFamily="34" charset="0"/>
                <a:ea typeface="Arial" charset="0"/>
                <a:cs typeface="Arial" panose="020B0604020202020204" pitchFamily="34" charset="0"/>
              </a:defRPr>
            </a:lvl4pPr>
            <a:lvl5pPr marL="863600" indent="-215900" algn="l" rtl="0" eaLnBrk="1" fontAlgn="base" hangingPunct="1">
              <a:lnSpc>
                <a:spcPct val="90000"/>
              </a:lnSpc>
              <a:spcBef>
                <a:spcPct val="0"/>
              </a:spcBef>
              <a:spcAft>
                <a:spcPct val="0"/>
              </a:spcAft>
              <a:buClr>
                <a:schemeClr val="tx2"/>
              </a:buClr>
              <a:buFont typeface="Arial" panose="020B0604020202020204" pitchFamily="34" charset="0"/>
              <a:buChar char="-"/>
              <a:tabLst>
                <a:tab pos="895350" algn="l"/>
              </a:tabLst>
              <a:defRPr sz="1600" kern="1200">
                <a:solidFill>
                  <a:schemeClr val="tx1"/>
                </a:solidFill>
                <a:latin typeface="Arial" panose="020B0604020202020204" pitchFamily="34" charset="0"/>
                <a:ea typeface="Arial" charset="0"/>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41300" lvl="1" indent="0" algn="ctr" defTabSz="215900">
              <a:spcBef>
                <a:spcPts val="600"/>
              </a:spcBef>
              <a:buFont typeface="Symbol" panose="05050102010706020507" pitchFamily="18" charset="2"/>
              <a:buNone/>
              <a:tabLst>
                <a:tab pos="215900" algn="l"/>
              </a:tabLst>
            </a:pPr>
            <a:r>
              <a:rPr lang="en-US" altLang="de-DE" dirty="0">
                <a:ea typeface="ＭＳ Ｐゴシック" charset="0"/>
              </a:rPr>
              <a:t>Compression</a:t>
            </a:r>
          </a:p>
        </p:txBody>
      </p:sp>
      <p:grpSp>
        <p:nvGrpSpPr>
          <p:cNvPr id="47" name="Gruppieren 46">
            <a:extLst>
              <a:ext uri="{FF2B5EF4-FFF2-40B4-BE49-F238E27FC236}">
                <a16:creationId xmlns:a16="http://schemas.microsoft.com/office/drawing/2014/main" id="{65298682-A5A9-6A80-E5FF-A2559B289685}"/>
              </a:ext>
            </a:extLst>
          </p:cNvPr>
          <p:cNvGrpSpPr/>
          <p:nvPr/>
        </p:nvGrpSpPr>
        <p:grpSpPr>
          <a:xfrm>
            <a:off x="1557958" y="3524502"/>
            <a:ext cx="822781" cy="500169"/>
            <a:chOff x="1823164" y="3622156"/>
            <a:chExt cx="717373" cy="500169"/>
          </a:xfrm>
        </p:grpSpPr>
        <p:grpSp>
          <p:nvGrpSpPr>
            <p:cNvPr id="48" name="Gruppieren 47">
              <a:extLst>
                <a:ext uri="{FF2B5EF4-FFF2-40B4-BE49-F238E27FC236}">
                  <a16:creationId xmlns:a16="http://schemas.microsoft.com/office/drawing/2014/main" id="{A614364D-C4A9-E0FD-2D79-C7E294480BB3}"/>
                </a:ext>
              </a:extLst>
            </p:cNvPr>
            <p:cNvGrpSpPr/>
            <p:nvPr/>
          </p:nvGrpSpPr>
          <p:grpSpPr>
            <a:xfrm flipH="1">
              <a:off x="1919025" y="3622156"/>
              <a:ext cx="527934" cy="500169"/>
              <a:chOff x="2151585" y="3702766"/>
              <a:chExt cx="488729" cy="500169"/>
            </a:xfrm>
          </p:grpSpPr>
          <p:cxnSp>
            <p:nvCxnSpPr>
              <p:cNvPr id="51" name="Gerader Verbinder 50">
                <a:extLst>
                  <a:ext uri="{FF2B5EF4-FFF2-40B4-BE49-F238E27FC236}">
                    <a16:creationId xmlns:a16="http://schemas.microsoft.com/office/drawing/2014/main" id="{4F4BC00C-2116-E88C-33D1-756DAE69C5E6}"/>
                  </a:ext>
                </a:extLst>
              </p:cNvPr>
              <p:cNvCxnSpPr>
                <a:cxnSpLocks/>
              </p:cNvCxnSpPr>
              <p:nvPr/>
            </p:nvCxnSpPr>
            <p:spPr>
              <a:xfrm>
                <a:off x="2151585" y="3702766"/>
                <a:ext cx="98729" cy="500169"/>
              </a:xfrm>
              <a:prstGeom prst="line">
                <a:avLst/>
              </a:prstGeom>
              <a:ln w="28575"/>
            </p:spPr>
            <p:style>
              <a:lnRef idx="1">
                <a:schemeClr val="accent6"/>
              </a:lnRef>
              <a:fillRef idx="0">
                <a:schemeClr val="accent6"/>
              </a:fillRef>
              <a:effectRef idx="0">
                <a:schemeClr val="accent6"/>
              </a:effectRef>
              <a:fontRef idx="minor">
                <a:schemeClr val="tx1"/>
              </a:fontRef>
            </p:style>
          </p:cxnSp>
          <p:cxnSp>
            <p:nvCxnSpPr>
              <p:cNvPr id="52" name="Gerader Verbinder 51">
                <a:extLst>
                  <a:ext uri="{FF2B5EF4-FFF2-40B4-BE49-F238E27FC236}">
                    <a16:creationId xmlns:a16="http://schemas.microsoft.com/office/drawing/2014/main" id="{F0E515E6-67BA-DAB7-CB16-555A82E42B73}"/>
                  </a:ext>
                </a:extLst>
              </p:cNvPr>
              <p:cNvCxnSpPr>
                <a:cxnSpLocks/>
              </p:cNvCxnSpPr>
              <p:nvPr/>
            </p:nvCxnSpPr>
            <p:spPr>
              <a:xfrm flipH="1">
                <a:off x="2246253" y="3702766"/>
                <a:ext cx="98729" cy="500169"/>
              </a:xfrm>
              <a:prstGeom prst="line">
                <a:avLst/>
              </a:prstGeom>
              <a:ln w="28575"/>
            </p:spPr>
            <p:style>
              <a:lnRef idx="1">
                <a:schemeClr val="accent6"/>
              </a:lnRef>
              <a:fillRef idx="0">
                <a:schemeClr val="accent6"/>
              </a:fillRef>
              <a:effectRef idx="0">
                <a:schemeClr val="accent6"/>
              </a:effectRef>
              <a:fontRef idx="minor">
                <a:schemeClr val="tx1"/>
              </a:fontRef>
            </p:style>
          </p:cxnSp>
          <p:cxnSp>
            <p:nvCxnSpPr>
              <p:cNvPr id="53" name="Gerader Verbinder 52">
                <a:extLst>
                  <a:ext uri="{FF2B5EF4-FFF2-40B4-BE49-F238E27FC236}">
                    <a16:creationId xmlns:a16="http://schemas.microsoft.com/office/drawing/2014/main" id="{F0BB1AFF-E98D-4942-3BA3-0C2DC9915E98}"/>
                  </a:ext>
                </a:extLst>
              </p:cNvPr>
              <p:cNvCxnSpPr>
                <a:cxnSpLocks/>
              </p:cNvCxnSpPr>
              <p:nvPr/>
            </p:nvCxnSpPr>
            <p:spPr>
              <a:xfrm>
                <a:off x="2344659" y="3702766"/>
                <a:ext cx="98729" cy="500169"/>
              </a:xfrm>
              <a:prstGeom prst="line">
                <a:avLst/>
              </a:prstGeom>
              <a:ln w="28575"/>
            </p:spPr>
            <p:style>
              <a:lnRef idx="1">
                <a:schemeClr val="accent6"/>
              </a:lnRef>
              <a:fillRef idx="0">
                <a:schemeClr val="accent6"/>
              </a:fillRef>
              <a:effectRef idx="0">
                <a:schemeClr val="accent6"/>
              </a:effectRef>
              <a:fontRef idx="minor">
                <a:schemeClr val="tx1"/>
              </a:fontRef>
            </p:style>
          </p:cxnSp>
          <p:cxnSp>
            <p:nvCxnSpPr>
              <p:cNvPr id="54" name="Gerader Verbinder 53">
                <a:extLst>
                  <a:ext uri="{FF2B5EF4-FFF2-40B4-BE49-F238E27FC236}">
                    <a16:creationId xmlns:a16="http://schemas.microsoft.com/office/drawing/2014/main" id="{48F0E821-4A72-3343-BCFC-633E0224ECB2}"/>
                  </a:ext>
                </a:extLst>
              </p:cNvPr>
              <p:cNvCxnSpPr>
                <a:cxnSpLocks/>
              </p:cNvCxnSpPr>
              <p:nvPr/>
            </p:nvCxnSpPr>
            <p:spPr>
              <a:xfrm flipH="1">
                <a:off x="2439327" y="3702766"/>
                <a:ext cx="98729" cy="500169"/>
              </a:xfrm>
              <a:prstGeom prst="line">
                <a:avLst/>
              </a:prstGeom>
              <a:ln w="28575"/>
            </p:spPr>
            <p:style>
              <a:lnRef idx="1">
                <a:schemeClr val="accent6"/>
              </a:lnRef>
              <a:fillRef idx="0">
                <a:schemeClr val="accent6"/>
              </a:fillRef>
              <a:effectRef idx="0">
                <a:schemeClr val="accent6"/>
              </a:effectRef>
              <a:fontRef idx="minor">
                <a:schemeClr val="tx1"/>
              </a:fontRef>
            </p:style>
          </p:cxnSp>
          <p:cxnSp>
            <p:nvCxnSpPr>
              <p:cNvPr id="55" name="Gerader Verbinder 54">
                <a:extLst>
                  <a:ext uri="{FF2B5EF4-FFF2-40B4-BE49-F238E27FC236}">
                    <a16:creationId xmlns:a16="http://schemas.microsoft.com/office/drawing/2014/main" id="{B88973FF-3C09-537A-CB31-9024FCD4A139}"/>
                  </a:ext>
                </a:extLst>
              </p:cNvPr>
              <p:cNvCxnSpPr>
                <a:cxnSpLocks/>
              </p:cNvCxnSpPr>
              <p:nvPr/>
            </p:nvCxnSpPr>
            <p:spPr>
              <a:xfrm>
                <a:off x="2541585" y="3702766"/>
                <a:ext cx="98729" cy="500169"/>
              </a:xfrm>
              <a:prstGeom prst="line">
                <a:avLst/>
              </a:prstGeom>
              <a:ln w="28575"/>
            </p:spPr>
            <p:style>
              <a:lnRef idx="1">
                <a:schemeClr val="accent6"/>
              </a:lnRef>
              <a:fillRef idx="0">
                <a:schemeClr val="accent6"/>
              </a:fillRef>
              <a:effectRef idx="0">
                <a:schemeClr val="accent6"/>
              </a:effectRef>
              <a:fontRef idx="minor">
                <a:schemeClr val="tx1"/>
              </a:fontRef>
            </p:style>
          </p:cxnSp>
        </p:grpSp>
        <p:cxnSp>
          <p:nvCxnSpPr>
            <p:cNvPr id="49" name="Gerader Verbinder 48">
              <a:extLst>
                <a:ext uri="{FF2B5EF4-FFF2-40B4-BE49-F238E27FC236}">
                  <a16:creationId xmlns:a16="http://schemas.microsoft.com/office/drawing/2014/main" id="{68927771-867C-304D-CC25-2A7DA60545F3}"/>
                </a:ext>
              </a:extLst>
            </p:cNvPr>
            <p:cNvCxnSpPr>
              <a:cxnSpLocks/>
            </p:cNvCxnSpPr>
            <p:nvPr/>
          </p:nvCxnSpPr>
          <p:spPr>
            <a:xfrm>
              <a:off x="2446610" y="3622984"/>
              <a:ext cx="93927" cy="281894"/>
            </a:xfrm>
            <a:prstGeom prst="line">
              <a:avLst/>
            </a:prstGeom>
            <a:ln w="28575"/>
          </p:spPr>
          <p:style>
            <a:lnRef idx="1">
              <a:schemeClr val="accent6"/>
            </a:lnRef>
            <a:fillRef idx="0">
              <a:schemeClr val="accent6"/>
            </a:fillRef>
            <a:effectRef idx="0">
              <a:schemeClr val="accent6"/>
            </a:effectRef>
            <a:fontRef idx="minor">
              <a:schemeClr val="tx1"/>
            </a:fontRef>
          </p:style>
        </p:cxnSp>
        <p:cxnSp>
          <p:nvCxnSpPr>
            <p:cNvPr id="50" name="Gerader Verbinder 49">
              <a:extLst>
                <a:ext uri="{FF2B5EF4-FFF2-40B4-BE49-F238E27FC236}">
                  <a16:creationId xmlns:a16="http://schemas.microsoft.com/office/drawing/2014/main" id="{F5407003-AE9D-1AF7-AFF3-1D1DB4E082F4}"/>
                </a:ext>
              </a:extLst>
            </p:cNvPr>
            <p:cNvCxnSpPr>
              <a:cxnSpLocks/>
            </p:cNvCxnSpPr>
            <p:nvPr/>
          </p:nvCxnSpPr>
          <p:spPr>
            <a:xfrm>
              <a:off x="1823164" y="3840431"/>
              <a:ext cx="93927" cy="281894"/>
            </a:xfrm>
            <a:prstGeom prst="line">
              <a:avLst/>
            </a:prstGeom>
            <a:ln w="28575"/>
          </p:spPr>
          <p:style>
            <a:lnRef idx="1">
              <a:schemeClr val="accent6"/>
            </a:lnRef>
            <a:fillRef idx="0">
              <a:schemeClr val="accent6"/>
            </a:fillRef>
            <a:effectRef idx="0">
              <a:schemeClr val="accent6"/>
            </a:effectRef>
            <a:fontRef idx="minor">
              <a:schemeClr val="tx1"/>
            </a:fontRef>
          </p:style>
        </p:cxnSp>
      </p:grpSp>
      <p:grpSp>
        <p:nvGrpSpPr>
          <p:cNvPr id="56" name="Gruppieren 55">
            <a:extLst>
              <a:ext uri="{FF2B5EF4-FFF2-40B4-BE49-F238E27FC236}">
                <a16:creationId xmlns:a16="http://schemas.microsoft.com/office/drawing/2014/main" id="{0D6522C4-39B5-193D-5E18-2876928ED50A}"/>
              </a:ext>
            </a:extLst>
          </p:cNvPr>
          <p:cNvGrpSpPr/>
          <p:nvPr/>
        </p:nvGrpSpPr>
        <p:grpSpPr>
          <a:xfrm flipV="1">
            <a:off x="3214835" y="3528137"/>
            <a:ext cx="822781" cy="500169"/>
            <a:chOff x="1823164" y="3622156"/>
            <a:chExt cx="717373" cy="500169"/>
          </a:xfrm>
        </p:grpSpPr>
        <p:grpSp>
          <p:nvGrpSpPr>
            <p:cNvPr id="57" name="Gruppieren 56">
              <a:extLst>
                <a:ext uri="{FF2B5EF4-FFF2-40B4-BE49-F238E27FC236}">
                  <a16:creationId xmlns:a16="http://schemas.microsoft.com/office/drawing/2014/main" id="{B9651FB0-C34A-7916-3DD5-D8D82201456C}"/>
                </a:ext>
              </a:extLst>
            </p:cNvPr>
            <p:cNvGrpSpPr/>
            <p:nvPr/>
          </p:nvGrpSpPr>
          <p:grpSpPr>
            <a:xfrm flipH="1">
              <a:off x="1919025" y="3622156"/>
              <a:ext cx="527934" cy="500169"/>
              <a:chOff x="2151585" y="3702766"/>
              <a:chExt cx="488729" cy="500169"/>
            </a:xfrm>
          </p:grpSpPr>
          <p:cxnSp>
            <p:nvCxnSpPr>
              <p:cNvPr id="60" name="Gerader Verbinder 59">
                <a:extLst>
                  <a:ext uri="{FF2B5EF4-FFF2-40B4-BE49-F238E27FC236}">
                    <a16:creationId xmlns:a16="http://schemas.microsoft.com/office/drawing/2014/main" id="{20624C96-9422-3A40-F337-56A0870EC658}"/>
                  </a:ext>
                </a:extLst>
              </p:cNvPr>
              <p:cNvCxnSpPr>
                <a:cxnSpLocks/>
              </p:cNvCxnSpPr>
              <p:nvPr/>
            </p:nvCxnSpPr>
            <p:spPr>
              <a:xfrm>
                <a:off x="2151585" y="3702766"/>
                <a:ext cx="98729" cy="500169"/>
              </a:xfrm>
              <a:prstGeom prst="line">
                <a:avLst/>
              </a:prstGeom>
              <a:ln w="28575"/>
            </p:spPr>
            <p:style>
              <a:lnRef idx="1">
                <a:schemeClr val="accent6"/>
              </a:lnRef>
              <a:fillRef idx="0">
                <a:schemeClr val="accent6"/>
              </a:fillRef>
              <a:effectRef idx="0">
                <a:schemeClr val="accent6"/>
              </a:effectRef>
              <a:fontRef idx="minor">
                <a:schemeClr val="tx1"/>
              </a:fontRef>
            </p:style>
          </p:cxnSp>
          <p:cxnSp>
            <p:nvCxnSpPr>
              <p:cNvPr id="61" name="Gerader Verbinder 60">
                <a:extLst>
                  <a:ext uri="{FF2B5EF4-FFF2-40B4-BE49-F238E27FC236}">
                    <a16:creationId xmlns:a16="http://schemas.microsoft.com/office/drawing/2014/main" id="{8232E3C1-CB3F-63DB-01CB-3451241FDADE}"/>
                  </a:ext>
                </a:extLst>
              </p:cNvPr>
              <p:cNvCxnSpPr>
                <a:cxnSpLocks/>
              </p:cNvCxnSpPr>
              <p:nvPr/>
            </p:nvCxnSpPr>
            <p:spPr>
              <a:xfrm flipH="1">
                <a:off x="2246253" y="3702766"/>
                <a:ext cx="98729" cy="500169"/>
              </a:xfrm>
              <a:prstGeom prst="line">
                <a:avLst/>
              </a:prstGeom>
              <a:ln w="28575"/>
            </p:spPr>
            <p:style>
              <a:lnRef idx="1">
                <a:schemeClr val="accent6"/>
              </a:lnRef>
              <a:fillRef idx="0">
                <a:schemeClr val="accent6"/>
              </a:fillRef>
              <a:effectRef idx="0">
                <a:schemeClr val="accent6"/>
              </a:effectRef>
              <a:fontRef idx="minor">
                <a:schemeClr val="tx1"/>
              </a:fontRef>
            </p:style>
          </p:cxnSp>
          <p:cxnSp>
            <p:nvCxnSpPr>
              <p:cNvPr id="62" name="Gerader Verbinder 61">
                <a:extLst>
                  <a:ext uri="{FF2B5EF4-FFF2-40B4-BE49-F238E27FC236}">
                    <a16:creationId xmlns:a16="http://schemas.microsoft.com/office/drawing/2014/main" id="{B5BA5E90-4FC5-5CA7-B97B-10A1F0B34545}"/>
                  </a:ext>
                </a:extLst>
              </p:cNvPr>
              <p:cNvCxnSpPr>
                <a:cxnSpLocks/>
              </p:cNvCxnSpPr>
              <p:nvPr/>
            </p:nvCxnSpPr>
            <p:spPr>
              <a:xfrm>
                <a:off x="2344659" y="3702766"/>
                <a:ext cx="98729" cy="500169"/>
              </a:xfrm>
              <a:prstGeom prst="line">
                <a:avLst/>
              </a:prstGeom>
              <a:ln w="28575"/>
            </p:spPr>
            <p:style>
              <a:lnRef idx="1">
                <a:schemeClr val="accent6"/>
              </a:lnRef>
              <a:fillRef idx="0">
                <a:schemeClr val="accent6"/>
              </a:fillRef>
              <a:effectRef idx="0">
                <a:schemeClr val="accent6"/>
              </a:effectRef>
              <a:fontRef idx="minor">
                <a:schemeClr val="tx1"/>
              </a:fontRef>
            </p:style>
          </p:cxnSp>
          <p:cxnSp>
            <p:nvCxnSpPr>
              <p:cNvPr id="63" name="Gerader Verbinder 62">
                <a:extLst>
                  <a:ext uri="{FF2B5EF4-FFF2-40B4-BE49-F238E27FC236}">
                    <a16:creationId xmlns:a16="http://schemas.microsoft.com/office/drawing/2014/main" id="{B59FBA9A-9F12-E500-EF87-FBB19A4DB135}"/>
                  </a:ext>
                </a:extLst>
              </p:cNvPr>
              <p:cNvCxnSpPr>
                <a:cxnSpLocks/>
              </p:cNvCxnSpPr>
              <p:nvPr/>
            </p:nvCxnSpPr>
            <p:spPr>
              <a:xfrm flipH="1">
                <a:off x="2439327" y="3702766"/>
                <a:ext cx="98729" cy="500169"/>
              </a:xfrm>
              <a:prstGeom prst="line">
                <a:avLst/>
              </a:prstGeom>
              <a:ln w="28575"/>
            </p:spPr>
            <p:style>
              <a:lnRef idx="1">
                <a:schemeClr val="accent6"/>
              </a:lnRef>
              <a:fillRef idx="0">
                <a:schemeClr val="accent6"/>
              </a:fillRef>
              <a:effectRef idx="0">
                <a:schemeClr val="accent6"/>
              </a:effectRef>
              <a:fontRef idx="minor">
                <a:schemeClr val="tx1"/>
              </a:fontRef>
            </p:style>
          </p:cxnSp>
          <p:cxnSp>
            <p:nvCxnSpPr>
              <p:cNvPr id="64" name="Gerader Verbinder 63">
                <a:extLst>
                  <a:ext uri="{FF2B5EF4-FFF2-40B4-BE49-F238E27FC236}">
                    <a16:creationId xmlns:a16="http://schemas.microsoft.com/office/drawing/2014/main" id="{0347850B-2F73-9EA2-22DD-91FF18574F85}"/>
                  </a:ext>
                </a:extLst>
              </p:cNvPr>
              <p:cNvCxnSpPr>
                <a:cxnSpLocks/>
              </p:cNvCxnSpPr>
              <p:nvPr/>
            </p:nvCxnSpPr>
            <p:spPr>
              <a:xfrm>
                <a:off x="2541585" y="3702766"/>
                <a:ext cx="98729" cy="500169"/>
              </a:xfrm>
              <a:prstGeom prst="line">
                <a:avLst/>
              </a:prstGeom>
              <a:ln w="28575"/>
            </p:spPr>
            <p:style>
              <a:lnRef idx="1">
                <a:schemeClr val="accent6"/>
              </a:lnRef>
              <a:fillRef idx="0">
                <a:schemeClr val="accent6"/>
              </a:fillRef>
              <a:effectRef idx="0">
                <a:schemeClr val="accent6"/>
              </a:effectRef>
              <a:fontRef idx="minor">
                <a:schemeClr val="tx1"/>
              </a:fontRef>
            </p:style>
          </p:cxnSp>
        </p:grpSp>
        <p:cxnSp>
          <p:nvCxnSpPr>
            <p:cNvPr id="58" name="Gerader Verbinder 57">
              <a:extLst>
                <a:ext uri="{FF2B5EF4-FFF2-40B4-BE49-F238E27FC236}">
                  <a16:creationId xmlns:a16="http://schemas.microsoft.com/office/drawing/2014/main" id="{5B245180-F3DC-2CD6-495F-B864498E1700}"/>
                </a:ext>
              </a:extLst>
            </p:cNvPr>
            <p:cNvCxnSpPr>
              <a:cxnSpLocks/>
            </p:cNvCxnSpPr>
            <p:nvPr/>
          </p:nvCxnSpPr>
          <p:spPr>
            <a:xfrm>
              <a:off x="2446610" y="3622984"/>
              <a:ext cx="93927" cy="281894"/>
            </a:xfrm>
            <a:prstGeom prst="line">
              <a:avLst/>
            </a:prstGeom>
            <a:ln w="28575"/>
          </p:spPr>
          <p:style>
            <a:lnRef idx="1">
              <a:schemeClr val="accent6"/>
            </a:lnRef>
            <a:fillRef idx="0">
              <a:schemeClr val="accent6"/>
            </a:fillRef>
            <a:effectRef idx="0">
              <a:schemeClr val="accent6"/>
            </a:effectRef>
            <a:fontRef idx="minor">
              <a:schemeClr val="tx1"/>
            </a:fontRef>
          </p:style>
        </p:cxnSp>
        <p:cxnSp>
          <p:nvCxnSpPr>
            <p:cNvPr id="59" name="Gerader Verbinder 58">
              <a:extLst>
                <a:ext uri="{FF2B5EF4-FFF2-40B4-BE49-F238E27FC236}">
                  <a16:creationId xmlns:a16="http://schemas.microsoft.com/office/drawing/2014/main" id="{9633A70B-FFB2-DE8A-DC68-52A3BA0844AC}"/>
                </a:ext>
              </a:extLst>
            </p:cNvPr>
            <p:cNvCxnSpPr>
              <a:cxnSpLocks/>
            </p:cNvCxnSpPr>
            <p:nvPr/>
          </p:nvCxnSpPr>
          <p:spPr>
            <a:xfrm>
              <a:off x="1823164" y="3840431"/>
              <a:ext cx="93927" cy="281894"/>
            </a:xfrm>
            <a:prstGeom prst="line">
              <a:avLst/>
            </a:prstGeom>
            <a:ln w="28575"/>
          </p:spPr>
          <p:style>
            <a:lnRef idx="1">
              <a:schemeClr val="accent6"/>
            </a:lnRef>
            <a:fillRef idx="0">
              <a:schemeClr val="accent6"/>
            </a:fillRef>
            <a:effectRef idx="0">
              <a:schemeClr val="accent6"/>
            </a:effectRef>
            <a:fontRef idx="minor">
              <a:schemeClr val="tx1"/>
            </a:fontRef>
          </p:style>
        </p:cxnSp>
      </p:grpSp>
      <p:sp>
        <p:nvSpPr>
          <p:cNvPr id="65" name="Rechteck 64">
            <a:extLst>
              <a:ext uri="{FF2B5EF4-FFF2-40B4-BE49-F238E27FC236}">
                <a16:creationId xmlns:a16="http://schemas.microsoft.com/office/drawing/2014/main" id="{8D294F76-4F2B-8B87-AE36-AA42EF5D8ECB}"/>
              </a:ext>
            </a:extLst>
          </p:cNvPr>
          <p:cNvSpPr/>
          <p:nvPr/>
        </p:nvSpPr>
        <p:spPr>
          <a:xfrm>
            <a:off x="5767133" y="3557565"/>
            <a:ext cx="83573" cy="51434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6" name="Rechteck 65">
            <a:extLst>
              <a:ext uri="{FF2B5EF4-FFF2-40B4-BE49-F238E27FC236}">
                <a16:creationId xmlns:a16="http://schemas.microsoft.com/office/drawing/2014/main" id="{23F13AE2-708F-0AFD-5D2A-8D0C7FDDEB63}"/>
              </a:ext>
            </a:extLst>
          </p:cNvPr>
          <p:cNvSpPr/>
          <p:nvPr/>
        </p:nvSpPr>
        <p:spPr>
          <a:xfrm>
            <a:off x="6677627" y="3557565"/>
            <a:ext cx="83573" cy="51434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67" name="Gerader Verbinder 66">
            <a:extLst>
              <a:ext uri="{FF2B5EF4-FFF2-40B4-BE49-F238E27FC236}">
                <a16:creationId xmlns:a16="http://schemas.microsoft.com/office/drawing/2014/main" id="{CF7746EE-B06F-120D-6713-38403AF72AF2}"/>
              </a:ext>
            </a:extLst>
          </p:cNvPr>
          <p:cNvCxnSpPr>
            <a:cxnSpLocks/>
            <a:stCxn id="16" idx="2"/>
            <a:endCxn id="65" idx="1"/>
          </p:cNvCxnSpPr>
          <p:nvPr/>
        </p:nvCxnSpPr>
        <p:spPr>
          <a:xfrm>
            <a:off x="5022792" y="3798860"/>
            <a:ext cx="744341" cy="15876"/>
          </a:xfrm>
          <a:prstGeom prst="line">
            <a:avLst/>
          </a:prstGeom>
          <a:ln w="28575"/>
        </p:spPr>
        <p:style>
          <a:lnRef idx="1">
            <a:schemeClr val="accent6"/>
          </a:lnRef>
          <a:fillRef idx="0">
            <a:schemeClr val="accent6"/>
          </a:fillRef>
          <a:effectRef idx="0">
            <a:schemeClr val="accent6"/>
          </a:effectRef>
          <a:fontRef idx="minor">
            <a:schemeClr val="tx1"/>
          </a:fontRef>
        </p:style>
      </p:cxnSp>
      <p:cxnSp>
        <p:nvCxnSpPr>
          <p:cNvPr id="68" name="Gerader Verbinder 67">
            <a:extLst>
              <a:ext uri="{FF2B5EF4-FFF2-40B4-BE49-F238E27FC236}">
                <a16:creationId xmlns:a16="http://schemas.microsoft.com/office/drawing/2014/main" id="{AC779F18-7405-9467-982D-36FA8C99D960}"/>
              </a:ext>
            </a:extLst>
          </p:cNvPr>
          <p:cNvCxnSpPr>
            <a:cxnSpLocks/>
            <a:stCxn id="16" idx="3"/>
            <a:endCxn id="65" idx="2"/>
          </p:cNvCxnSpPr>
          <p:nvPr/>
        </p:nvCxnSpPr>
        <p:spPr>
          <a:xfrm flipV="1">
            <a:off x="5388618" y="4071907"/>
            <a:ext cx="420302" cy="625995"/>
          </a:xfrm>
          <a:prstGeom prst="line">
            <a:avLst/>
          </a:prstGeom>
          <a:ln w="28575"/>
        </p:spPr>
        <p:style>
          <a:lnRef idx="1">
            <a:schemeClr val="accent6"/>
          </a:lnRef>
          <a:fillRef idx="0">
            <a:schemeClr val="accent6"/>
          </a:fillRef>
          <a:effectRef idx="0">
            <a:schemeClr val="accent6"/>
          </a:effectRef>
          <a:fontRef idx="minor">
            <a:schemeClr val="tx1"/>
          </a:fontRef>
        </p:style>
      </p:cxnSp>
      <p:cxnSp>
        <p:nvCxnSpPr>
          <p:cNvPr id="69" name="Gerader Verbinder 68">
            <a:extLst>
              <a:ext uri="{FF2B5EF4-FFF2-40B4-BE49-F238E27FC236}">
                <a16:creationId xmlns:a16="http://schemas.microsoft.com/office/drawing/2014/main" id="{70F87AE5-87E3-E0F0-6C00-ABD8A1211AC0}"/>
              </a:ext>
            </a:extLst>
          </p:cNvPr>
          <p:cNvCxnSpPr>
            <a:cxnSpLocks/>
            <a:stCxn id="16" idx="1"/>
            <a:endCxn id="65" idx="0"/>
          </p:cNvCxnSpPr>
          <p:nvPr/>
        </p:nvCxnSpPr>
        <p:spPr>
          <a:xfrm>
            <a:off x="5388618" y="2899818"/>
            <a:ext cx="420302" cy="657747"/>
          </a:xfrm>
          <a:prstGeom prst="line">
            <a:avLst/>
          </a:prstGeom>
          <a:ln w="28575"/>
        </p:spPr>
        <p:style>
          <a:lnRef idx="1">
            <a:schemeClr val="accent6"/>
          </a:lnRef>
          <a:fillRef idx="0">
            <a:schemeClr val="accent6"/>
          </a:fillRef>
          <a:effectRef idx="0">
            <a:schemeClr val="accent6"/>
          </a:effectRef>
          <a:fontRef idx="minor">
            <a:schemeClr val="tx1"/>
          </a:fontRef>
        </p:style>
      </p:cxnSp>
      <p:cxnSp>
        <p:nvCxnSpPr>
          <p:cNvPr id="70" name="Gerader Verbinder 69">
            <a:extLst>
              <a:ext uri="{FF2B5EF4-FFF2-40B4-BE49-F238E27FC236}">
                <a16:creationId xmlns:a16="http://schemas.microsoft.com/office/drawing/2014/main" id="{3C0F8493-0C2F-F693-99A2-C38CD98C7AFD}"/>
              </a:ext>
            </a:extLst>
          </p:cNvPr>
          <p:cNvCxnSpPr>
            <a:cxnSpLocks/>
            <a:stCxn id="66" idx="3"/>
            <a:endCxn id="16" idx="6"/>
          </p:cNvCxnSpPr>
          <p:nvPr/>
        </p:nvCxnSpPr>
        <p:spPr>
          <a:xfrm flipV="1">
            <a:off x="6761200" y="3798860"/>
            <a:ext cx="759610" cy="15876"/>
          </a:xfrm>
          <a:prstGeom prst="line">
            <a:avLst/>
          </a:prstGeom>
          <a:ln w="28575"/>
        </p:spPr>
        <p:style>
          <a:lnRef idx="1">
            <a:schemeClr val="accent6"/>
          </a:lnRef>
          <a:fillRef idx="0">
            <a:schemeClr val="accent6"/>
          </a:fillRef>
          <a:effectRef idx="0">
            <a:schemeClr val="accent6"/>
          </a:effectRef>
          <a:fontRef idx="minor">
            <a:schemeClr val="tx1"/>
          </a:fontRef>
        </p:style>
      </p:cxnSp>
      <p:cxnSp>
        <p:nvCxnSpPr>
          <p:cNvPr id="71" name="Gerader Verbinder 70">
            <a:extLst>
              <a:ext uri="{FF2B5EF4-FFF2-40B4-BE49-F238E27FC236}">
                <a16:creationId xmlns:a16="http://schemas.microsoft.com/office/drawing/2014/main" id="{0580327B-3D8D-8C4D-5F63-07A73DAE8426}"/>
              </a:ext>
            </a:extLst>
          </p:cNvPr>
          <p:cNvCxnSpPr>
            <a:cxnSpLocks/>
            <a:stCxn id="66" idx="2"/>
            <a:endCxn id="16" idx="5"/>
          </p:cNvCxnSpPr>
          <p:nvPr/>
        </p:nvCxnSpPr>
        <p:spPr>
          <a:xfrm>
            <a:off x="6719414" y="4071907"/>
            <a:ext cx="435570" cy="625995"/>
          </a:xfrm>
          <a:prstGeom prst="line">
            <a:avLst/>
          </a:prstGeom>
          <a:ln w="28575"/>
        </p:spPr>
        <p:style>
          <a:lnRef idx="1">
            <a:schemeClr val="accent6"/>
          </a:lnRef>
          <a:fillRef idx="0">
            <a:schemeClr val="accent6"/>
          </a:fillRef>
          <a:effectRef idx="0">
            <a:schemeClr val="accent6"/>
          </a:effectRef>
          <a:fontRef idx="minor">
            <a:schemeClr val="tx1"/>
          </a:fontRef>
        </p:style>
      </p:cxnSp>
      <p:cxnSp>
        <p:nvCxnSpPr>
          <p:cNvPr id="72" name="Gerader Verbinder 71">
            <a:extLst>
              <a:ext uri="{FF2B5EF4-FFF2-40B4-BE49-F238E27FC236}">
                <a16:creationId xmlns:a16="http://schemas.microsoft.com/office/drawing/2014/main" id="{23DAF186-8E0F-89DE-D198-FECD0DCBC0C4}"/>
              </a:ext>
            </a:extLst>
          </p:cNvPr>
          <p:cNvCxnSpPr>
            <a:cxnSpLocks/>
            <a:stCxn id="66" idx="0"/>
            <a:endCxn id="16" idx="7"/>
          </p:cNvCxnSpPr>
          <p:nvPr/>
        </p:nvCxnSpPr>
        <p:spPr>
          <a:xfrm flipV="1">
            <a:off x="6719414" y="2899818"/>
            <a:ext cx="435570" cy="657747"/>
          </a:xfrm>
          <a:prstGeom prst="line">
            <a:avLst/>
          </a:prstGeom>
          <a:ln w="28575"/>
        </p:spPr>
        <p:style>
          <a:lnRef idx="1">
            <a:schemeClr val="accent6"/>
          </a:lnRef>
          <a:fillRef idx="0">
            <a:schemeClr val="accent6"/>
          </a:fillRef>
          <a:effectRef idx="0">
            <a:schemeClr val="accent6"/>
          </a:effectRef>
          <a:fontRef idx="minor">
            <a:schemeClr val="tx1"/>
          </a:fontRef>
        </p:style>
      </p:cxnSp>
      <p:cxnSp>
        <p:nvCxnSpPr>
          <p:cNvPr id="73" name="Gerader Verbinder 72">
            <a:extLst>
              <a:ext uri="{FF2B5EF4-FFF2-40B4-BE49-F238E27FC236}">
                <a16:creationId xmlns:a16="http://schemas.microsoft.com/office/drawing/2014/main" id="{4CA2D9EE-048C-5BC9-4432-AFC52E544485}"/>
              </a:ext>
            </a:extLst>
          </p:cNvPr>
          <p:cNvCxnSpPr>
            <a:cxnSpLocks/>
          </p:cNvCxnSpPr>
          <p:nvPr/>
        </p:nvCxnSpPr>
        <p:spPr>
          <a:xfrm>
            <a:off x="8254378" y="3873880"/>
            <a:ext cx="945414"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74" name="Gerader Verbinder 73">
            <a:extLst>
              <a:ext uri="{FF2B5EF4-FFF2-40B4-BE49-F238E27FC236}">
                <a16:creationId xmlns:a16="http://schemas.microsoft.com/office/drawing/2014/main" id="{3FE60174-82DA-269D-DA7A-A5830C794272}"/>
              </a:ext>
            </a:extLst>
          </p:cNvPr>
          <p:cNvCxnSpPr>
            <a:cxnSpLocks/>
          </p:cNvCxnSpPr>
          <p:nvPr/>
        </p:nvCxnSpPr>
        <p:spPr>
          <a:xfrm>
            <a:off x="9801320" y="3749358"/>
            <a:ext cx="945414"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75" name="Gerader Verbinder 74">
            <a:extLst>
              <a:ext uri="{FF2B5EF4-FFF2-40B4-BE49-F238E27FC236}">
                <a16:creationId xmlns:a16="http://schemas.microsoft.com/office/drawing/2014/main" id="{BD94F666-048A-F0DD-AF6E-D86375BFA179}"/>
              </a:ext>
            </a:extLst>
          </p:cNvPr>
          <p:cNvCxnSpPr>
            <a:cxnSpLocks/>
          </p:cNvCxnSpPr>
          <p:nvPr/>
        </p:nvCxnSpPr>
        <p:spPr>
          <a:xfrm>
            <a:off x="9801320" y="3873880"/>
            <a:ext cx="945414" cy="0"/>
          </a:xfrm>
          <a:prstGeom prst="line">
            <a:avLst/>
          </a:prstGeom>
          <a:ln w="2857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65094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96C1F8F3-ABAA-8FE9-5702-DA74552E7AC0}"/>
              </a:ext>
            </a:extLst>
          </p:cNvPr>
          <p:cNvSpPr>
            <a:spLocks noGrp="1"/>
          </p:cNvSpPr>
          <p:nvPr>
            <p:ph type="body" sz="quarter" idx="13"/>
          </p:nvPr>
        </p:nvSpPr>
        <p:spPr/>
        <p:txBody>
          <a:bodyPr/>
          <a:lstStyle/>
          <a:p>
            <a:pPr marL="0" indent="0">
              <a:buNone/>
            </a:pPr>
            <a:r>
              <a:rPr lang="en-US" dirty="0"/>
              <a:t>Requirements:</a:t>
            </a:r>
          </a:p>
          <a:p>
            <a:r>
              <a:rPr lang="en-US" dirty="0"/>
              <a:t>Rotational stiff (can hold the drivetrain in 90-degree angle with minimum deflection)</a:t>
            </a:r>
          </a:p>
          <a:p>
            <a:r>
              <a:rPr lang="en-US" dirty="0"/>
              <a:t>As stiff as possible in all directions but not detectable from the outside</a:t>
            </a:r>
          </a:p>
          <a:p>
            <a:pPr lvl="1"/>
            <a:r>
              <a:rPr lang="en-US" dirty="0"/>
              <a:t>When you deform the shell, you ideally don’t want to feel the suspension</a:t>
            </a:r>
          </a:p>
          <a:p>
            <a:r>
              <a:rPr lang="en-US" dirty="0"/>
              <a:t>Lightweight, but balanced out with the drivetrain weight to balance it out when in folded position</a:t>
            </a:r>
          </a:p>
          <a:p>
            <a:r>
              <a:rPr lang="en-US" dirty="0"/>
              <a:t>Enough space for the drivetrain to rotate, including a buffer of a view centimeters</a:t>
            </a:r>
          </a:p>
          <a:p>
            <a:r>
              <a:rPr lang="en-US" dirty="0"/>
              <a:t>Strong enough against impact</a:t>
            </a:r>
          </a:p>
          <a:p>
            <a:pPr lvl="1"/>
            <a:r>
              <a:rPr lang="en-US" dirty="0"/>
              <a:t>Main issue being the connection points, connection to the shell and to the axis</a:t>
            </a:r>
          </a:p>
          <a:p>
            <a:pPr marL="0" indent="0">
              <a:buNone/>
            </a:pPr>
            <a:endParaRPr lang="en-US" dirty="0"/>
          </a:p>
          <a:p>
            <a:pPr marL="0" indent="0">
              <a:buNone/>
            </a:pPr>
            <a:r>
              <a:rPr lang="en-US" dirty="0"/>
              <a:t>Wishes</a:t>
            </a:r>
          </a:p>
          <a:p>
            <a:r>
              <a:rPr lang="en-US" dirty="0"/>
              <a:t>Ease of manufacturing</a:t>
            </a:r>
          </a:p>
          <a:p>
            <a:r>
              <a:rPr lang="en-US" dirty="0"/>
              <a:t>Ease of assembly</a:t>
            </a:r>
          </a:p>
          <a:p>
            <a:r>
              <a:rPr lang="en-US" dirty="0"/>
              <a:t>Low cost, use standard components </a:t>
            </a:r>
          </a:p>
        </p:txBody>
      </p:sp>
      <p:sp>
        <p:nvSpPr>
          <p:cNvPr id="3" name="Titel 2">
            <a:extLst>
              <a:ext uri="{FF2B5EF4-FFF2-40B4-BE49-F238E27FC236}">
                <a16:creationId xmlns:a16="http://schemas.microsoft.com/office/drawing/2014/main" id="{B3CFCCE0-5F45-83E8-9CDA-BEACF8C05DBA}"/>
              </a:ext>
            </a:extLst>
          </p:cNvPr>
          <p:cNvSpPr>
            <a:spLocks noGrp="1"/>
          </p:cNvSpPr>
          <p:nvPr>
            <p:ph type="title"/>
          </p:nvPr>
        </p:nvSpPr>
        <p:spPr/>
        <p:txBody>
          <a:bodyPr/>
          <a:lstStyle/>
          <a:p>
            <a:r>
              <a:rPr lang="de-DE" dirty="0"/>
              <a:t>Suspension</a:t>
            </a:r>
            <a:endParaRPr lang="en-GB" dirty="0"/>
          </a:p>
        </p:txBody>
      </p:sp>
    </p:spTree>
    <p:extLst>
      <p:ext uri="{BB962C8B-B14F-4D97-AF65-F5344CB8AC3E}">
        <p14:creationId xmlns:p14="http://schemas.microsoft.com/office/powerpoint/2010/main" val="24804742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0BB21340-373E-ED76-D0A3-5C5EADB64C35}"/>
              </a:ext>
            </a:extLst>
          </p:cNvPr>
          <p:cNvSpPr>
            <a:spLocks noGrp="1"/>
          </p:cNvSpPr>
          <p:nvPr>
            <p:ph type="body" sz="quarter" idx="13"/>
          </p:nvPr>
        </p:nvSpPr>
        <p:spPr/>
        <p:txBody>
          <a:bodyPr/>
          <a:lstStyle/>
          <a:p>
            <a:pPr marL="0" indent="0">
              <a:buNone/>
            </a:pPr>
            <a:r>
              <a:rPr lang="en-US" dirty="0"/>
              <a:t>Explain current suspension systems:	</a:t>
            </a:r>
          </a:p>
          <a:p>
            <a:r>
              <a:rPr lang="en-US" dirty="0"/>
              <a:t>A suspension system like the one in the FIFA ball is preferable because the system is under tension. So when the shell is compressed you will not feel the suspension.</a:t>
            </a:r>
          </a:p>
          <a:p>
            <a:r>
              <a:rPr lang="en-US" dirty="0"/>
              <a:t>Location of the suspension system is highly depended on the mass of the drivetrain as well as the suspension</a:t>
            </a:r>
          </a:p>
          <a:p>
            <a:pPr lvl="1"/>
            <a:r>
              <a:rPr lang="en-US" dirty="0"/>
              <a:t>An optimization can be done on getting the right location of the suspension with maximizing a certain outcome for the ball. For example, the starting acceleration</a:t>
            </a:r>
          </a:p>
          <a:p>
            <a:r>
              <a:rPr lang="en-US" dirty="0"/>
              <a:t>Bottle necks of the suspension:</a:t>
            </a:r>
          </a:p>
          <a:p>
            <a:pPr lvl="1"/>
            <a:r>
              <a:rPr lang="en-US" dirty="0"/>
              <a:t>The amount of space needed for the drivetrain</a:t>
            </a:r>
          </a:p>
          <a:p>
            <a:pPr lvl="1"/>
            <a:r>
              <a:rPr lang="en-US" dirty="0"/>
              <a:t>Making sure the drivetrain is indeed in the intended position</a:t>
            </a:r>
          </a:p>
          <a:p>
            <a:pPr lvl="1"/>
            <a:r>
              <a:rPr lang="en-US" dirty="0"/>
              <a:t>Assembling the suspension</a:t>
            </a:r>
          </a:p>
          <a:p>
            <a:endParaRPr lang="en-US" dirty="0"/>
          </a:p>
        </p:txBody>
      </p:sp>
      <p:sp>
        <p:nvSpPr>
          <p:cNvPr id="3" name="Titel 2">
            <a:extLst>
              <a:ext uri="{FF2B5EF4-FFF2-40B4-BE49-F238E27FC236}">
                <a16:creationId xmlns:a16="http://schemas.microsoft.com/office/drawing/2014/main" id="{7CCB4A19-B4AF-03AB-D316-928FE5E6D91C}"/>
              </a:ext>
            </a:extLst>
          </p:cNvPr>
          <p:cNvSpPr>
            <a:spLocks noGrp="1"/>
          </p:cNvSpPr>
          <p:nvPr>
            <p:ph type="title"/>
          </p:nvPr>
        </p:nvSpPr>
        <p:spPr/>
        <p:txBody>
          <a:bodyPr/>
          <a:lstStyle/>
          <a:p>
            <a:r>
              <a:rPr lang="en-US" dirty="0"/>
              <a:t>Suspension</a:t>
            </a:r>
          </a:p>
        </p:txBody>
      </p:sp>
    </p:spTree>
    <p:extLst>
      <p:ext uri="{BB962C8B-B14F-4D97-AF65-F5344CB8AC3E}">
        <p14:creationId xmlns:p14="http://schemas.microsoft.com/office/powerpoint/2010/main" val="12691808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a:extLst>
              <a:ext uri="{FF2B5EF4-FFF2-40B4-BE49-F238E27FC236}">
                <a16:creationId xmlns:a16="http://schemas.microsoft.com/office/drawing/2014/main" id="{0FF84832-BB42-B9BB-B9ED-6ABF5F10A543}"/>
              </a:ext>
            </a:extLst>
          </p:cNvPr>
          <p:cNvSpPr>
            <a:spLocks noGrp="1"/>
          </p:cNvSpPr>
          <p:nvPr>
            <p:ph sz="quarter" idx="14"/>
          </p:nvPr>
        </p:nvSpPr>
        <p:spPr/>
        <p:txBody>
          <a:bodyPr/>
          <a:lstStyle/>
          <a:p>
            <a:r>
              <a:rPr lang="en-US" dirty="0"/>
              <a:t>Under compression or with linear guide</a:t>
            </a:r>
          </a:p>
          <a:p>
            <a:r>
              <a:rPr lang="en-US" dirty="0"/>
              <a:t>Works in terms of rotational stiffness</a:t>
            </a:r>
          </a:p>
          <a:p>
            <a:r>
              <a:rPr lang="en-US" dirty="0"/>
              <a:t>Multiple parts</a:t>
            </a:r>
          </a:p>
          <a:p>
            <a:r>
              <a:rPr lang="en-US" dirty="0"/>
              <a:t>Connection to the shell is weak</a:t>
            </a:r>
          </a:p>
          <a:p>
            <a:r>
              <a:rPr lang="en-US" dirty="0"/>
              <a:t>Cannot be made much lighter</a:t>
            </a:r>
          </a:p>
          <a:p>
            <a:endParaRPr lang="en-US" dirty="0"/>
          </a:p>
        </p:txBody>
      </p:sp>
      <p:sp>
        <p:nvSpPr>
          <p:cNvPr id="3" name="Inhaltsplatzhalter 2">
            <a:extLst>
              <a:ext uri="{FF2B5EF4-FFF2-40B4-BE49-F238E27FC236}">
                <a16:creationId xmlns:a16="http://schemas.microsoft.com/office/drawing/2014/main" id="{C25B83CC-E768-8010-0587-2492968274FE}"/>
              </a:ext>
            </a:extLst>
          </p:cNvPr>
          <p:cNvSpPr>
            <a:spLocks noGrp="1"/>
          </p:cNvSpPr>
          <p:nvPr>
            <p:ph sz="quarter" idx="15"/>
          </p:nvPr>
        </p:nvSpPr>
        <p:spPr/>
        <p:txBody>
          <a:bodyPr/>
          <a:lstStyle/>
          <a:p>
            <a:r>
              <a:rPr lang="en-US" dirty="0"/>
              <a:t>Under tension</a:t>
            </a:r>
          </a:p>
          <a:p>
            <a:r>
              <a:rPr lang="en-US" dirty="0"/>
              <a:t>Holes in the shell</a:t>
            </a:r>
          </a:p>
          <a:p>
            <a:r>
              <a:rPr lang="en-US" dirty="0"/>
              <a:t>One part</a:t>
            </a:r>
          </a:p>
          <a:p>
            <a:r>
              <a:rPr lang="en-US" dirty="0"/>
              <a:t>Deforms the shell a little</a:t>
            </a:r>
          </a:p>
          <a:p>
            <a:r>
              <a:rPr lang="en-US" dirty="0"/>
              <a:t>Very lightweight options	</a:t>
            </a:r>
          </a:p>
        </p:txBody>
      </p:sp>
      <p:sp>
        <p:nvSpPr>
          <p:cNvPr id="4" name="Titel 3">
            <a:extLst>
              <a:ext uri="{FF2B5EF4-FFF2-40B4-BE49-F238E27FC236}">
                <a16:creationId xmlns:a16="http://schemas.microsoft.com/office/drawing/2014/main" id="{EF60194D-BE11-B80B-5046-795B2F087997}"/>
              </a:ext>
            </a:extLst>
          </p:cNvPr>
          <p:cNvSpPr>
            <a:spLocks noGrp="1"/>
          </p:cNvSpPr>
          <p:nvPr>
            <p:ph type="title"/>
          </p:nvPr>
        </p:nvSpPr>
        <p:spPr/>
        <p:txBody>
          <a:bodyPr/>
          <a:lstStyle/>
          <a:p>
            <a:r>
              <a:rPr lang="en-US" dirty="0"/>
              <a:t>Suspension</a:t>
            </a:r>
          </a:p>
        </p:txBody>
      </p:sp>
      <p:sp>
        <p:nvSpPr>
          <p:cNvPr id="5" name="Inhaltsplatzhalter 4">
            <a:extLst>
              <a:ext uri="{FF2B5EF4-FFF2-40B4-BE49-F238E27FC236}">
                <a16:creationId xmlns:a16="http://schemas.microsoft.com/office/drawing/2014/main" id="{BA633606-4777-A252-5E87-57D1229276C4}"/>
              </a:ext>
            </a:extLst>
          </p:cNvPr>
          <p:cNvSpPr>
            <a:spLocks noGrp="1"/>
          </p:cNvSpPr>
          <p:nvPr>
            <p:ph idx="1"/>
          </p:nvPr>
        </p:nvSpPr>
        <p:spPr/>
        <p:txBody>
          <a:bodyPr/>
          <a:lstStyle/>
          <a:p>
            <a:r>
              <a:rPr lang="en-US" dirty="0"/>
              <a:t>Claws</a:t>
            </a:r>
          </a:p>
        </p:txBody>
      </p:sp>
      <p:sp>
        <p:nvSpPr>
          <p:cNvPr id="6" name="Inhaltsplatzhalter 5">
            <a:extLst>
              <a:ext uri="{FF2B5EF4-FFF2-40B4-BE49-F238E27FC236}">
                <a16:creationId xmlns:a16="http://schemas.microsoft.com/office/drawing/2014/main" id="{94A89CC1-5C26-262F-B7DB-19AF719DA1E6}"/>
              </a:ext>
            </a:extLst>
          </p:cNvPr>
          <p:cNvSpPr>
            <a:spLocks noGrp="1"/>
          </p:cNvSpPr>
          <p:nvPr>
            <p:ph idx="16"/>
          </p:nvPr>
        </p:nvSpPr>
        <p:spPr/>
        <p:txBody>
          <a:bodyPr/>
          <a:lstStyle/>
          <a:p>
            <a:r>
              <a:rPr lang="en-US" dirty="0"/>
              <a:t>Bicycle hub</a:t>
            </a:r>
          </a:p>
        </p:txBody>
      </p:sp>
      <p:sp>
        <p:nvSpPr>
          <p:cNvPr id="7" name="Rechteck 6">
            <a:extLst>
              <a:ext uri="{FF2B5EF4-FFF2-40B4-BE49-F238E27FC236}">
                <a16:creationId xmlns:a16="http://schemas.microsoft.com/office/drawing/2014/main" id="{D0BED5CA-0CCA-CFAB-1EDE-4F02921B99A1}"/>
              </a:ext>
            </a:extLst>
          </p:cNvPr>
          <p:cNvSpPr/>
          <p:nvPr/>
        </p:nvSpPr>
        <p:spPr>
          <a:xfrm>
            <a:off x="1473693" y="3817398"/>
            <a:ext cx="2991775" cy="199747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dirty="0"/>
              <a:t>Picture</a:t>
            </a:r>
            <a:endParaRPr lang="en-GB" dirty="0"/>
          </a:p>
        </p:txBody>
      </p:sp>
      <p:sp>
        <p:nvSpPr>
          <p:cNvPr id="8" name="Rechteck 7">
            <a:extLst>
              <a:ext uri="{FF2B5EF4-FFF2-40B4-BE49-F238E27FC236}">
                <a16:creationId xmlns:a16="http://schemas.microsoft.com/office/drawing/2014/main" id="{84414441-9C9E-393F-22FF-1453BBDF028B}"/>
              </a:ext>
            </a:extLst>
          </p:cNvPr>
          <p:cNvSpPr/>
          <p:nvPr/>
        </p:nvSpPr>
        <p:spPr>
          <a:xfrm>
            <a:off x="6288000" y="3817398"/>
            <a:ext cx="2991775" cy="199747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dirty="0"/>
              <a:t>Picture</a:t>
            </a:r>
            <a:endParaRPr lang="en-GB" dirty="0"/>
          </a:p>
        </p:txBody>
      </p:sp>
    </p:spTree>
    <p:extLst>
      <p:ext uri="{BB962C8B-B14F-4D97-AF65-F5344CB8AC3E}">
        <p14:creationId xmlns:p14="http://schemas.microsoft.com/office/powerpoint/2010/main" val="25463405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CBC7B23E-4AF7-994B-70DA-345082D6EA01}"/>
              </a:ext>
            </a:extLst>
          </p:cNvPr>
          <p:cNvSpPr>
            <a:spLocks noGrp="1"/>
          </p:cNvSpPr>
          <p:nvPr>
            <p:ph type="body" sz="quarter" idx="13"/>
          </p:nvPr>
        </p:nvSpPr>
        <p:spPr/>
        <p:txBody>
          <a:bodyPr/>
          <a:lstStyle/>
          <a:p>
            <a:pPr marL="0" indent="0">
              <a:buNone/>
            </a:pPr>
            <a:r>
              <a:rPr lang="en-US" dirty="0"/>
              <a:t>Components</a:t>
            </a:r>
          </a:p>
          <a:p>
            <a:r>
              <a:rPr lang="en-US" dirty="0"/>
              <a:t>Motor</a:t>
            </a:r>
          </a:p>
          <a:p>
            <a:r>
              <a:rPr lang="en-US" dirty="0"/>
              <a:t>Bearings, axes, pulleys</a:t>
            </a:r>
          </a:p>
          <a:p>
            <a:r>
              <a:rPr lang="en-US" dirty="0"/>
              <a:t>Constant force mechanism (CFM)</a:t>
            </a:r>
          </a:p>
          <a:p>
            <a:r>
              <a:rPr lang="en-US" dirty="0"/>
              <a:t>Battery, Microcontroller</a:t>
            </a:r>
          </a:p>
          <a:p>
            <a:r>
              <a:rPr lang="en-US" dirty="0"/>
              <a:t>Power Management, Sensors</a:t>
            </a:r>
          </a:p>
          <a:p>
            <a:endParaRPr lang="en-US" dirty="0"/>
          </a:p>
        </p:txBody>
      </p:sp>
      <p:sp>
        <p:nvSpPr>
          <p:cNvPr id="3" name="Titel 2">
            <a:extLst>
              <a:ext uri="{FF2B5EF4-FFF2-40B4-BE49-F238E27FC236}">
                <a16:creationId xmlns:a16="http://schemas.microsoft.com/office/drawing/2014/main" id="{C17E8AEC-37BA-0E9E-DB54-4B9A890B947D}"/>
              </a:ext>
            </a:extLst>
          </p:cNvPr>
          <p:cNvSpPr>
            <a:spLocks noGrp="1"/>
          </p:cNvSpPr>
          <p:nvPr>
            <p:ph type="title"/>
          </p:nvPr>
        </p:nvSpPr>
        <p:spPr/>
        <p:txBody>
          <a:bodyPr/>
          <a:lstStyle/>
          <a:p>
            <a:r>
              <a:rPr lang="en-US" dirty="0"/>
              <a:t>Drivetrain</a:t>
            </a:r>
          </a:p>
        </p:txBody>
      </p:sp>
    </p:spTree>
    <p:extLst>
      <p:ext uri="{BB962C8B-B14F-4D97-AF65-F5344CB8AC3E}">
        <p14:creationId xmlns:p14="http://schemas.microsoft.com/office/powerpoint/2010/main" val="6460217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CBC7B23E-4AF7-994B-70DA-345082D6EA01}"/>
              </a:ext>
            </a:extLst>
          </p:cNvPr>
          <p:cNvSpPr>
            <a:spLocks noGrp="1"/>
          </p:cNvSpPr>
          <p:nvPr>
            <p:ph type="body" sz="quarter" idx="13"/>
          </p:nvPr>
        </p:nvSpPr>
        <p:spPr/>
        <p:txBody>
          <a:bodyPr/>
          <a:lstStyle/>
          <a:p>
            <a:pPr marL="0" indent="0">
              <a:buNone/>
            </a:pPr>
            <a:r>
              <a:rPr lang="en-US" dirty="0"/>
              <a:t>Requirements:</a:t>
            </a:r>
          </a:p>
          <a:p>
            <a:r>
              <a:rPr lang="en-US" dirty="0"/>
              <a:t>Robust against direct impact</a:t>
            </a:r>
          </a:p>
          <a:p>
            <a:r>
              <a:rPr lang="en-US" dirty="0"/>
              <a:t>Robust against torque overload</a:t>
            </a:r>
          </a:p>
          <a:p>
            <a:r>
              <a:rPr lang="en-US" dirty="0"/>
              <a:t>Center of mass as close to the shell as possible (using the heaviest components in the lower part of the construction)</a:t>
            </a:r>
          </a:p>
          <a:p>
            <a:r>
              <a:rPr lang="en-US" dirty="0"/>
              <a:t>Low-cost components</a:t>
            </a:r>
          </a:p>
          <a:p>
            <a:r>
              <a:rPr lang="en-US" dirty="0"/>
              <a:t>Ease of manufacturing</a:t>
            </a:r>
          </a:p>
          <a:p>
            <a:r>
              <a:rPr lang="en-US" dirty="0"/>
              <a:t>Ease of assembly</a:t>
            </a:r>
          </a:p>
          <a:p>
            <a:r>
              <a:rPr lang="en-US" dirty="0"/>
              <a:t>Long battery life (high battery capacity as well as low battery consumption during operation)</a:t>
            </a:r>
          </a:p>
          <a:p>
            <a:r>
              <a:rPr lang="en-US" dirty="0"/>
              <a:t>Minimal use of sensors</a:t>
            </a:r>
          </a:p>
          <a:p>
            <a:endParaRPr lang="en-US" dirty="0"/>
          </a:p>
        </p:txBody>
      </p:sp>
      <p:sp>
        <p:nvSpPr>
          <p:cNvPr id="3" name="Titel 2">
            <a:extLst>
              <a:ext uri="{FF2B5EF4-FFF2-40B4-BE49-F238E27FC236}">
                <a16:creationId xmlns:a16="http://schemas.microsoft.com/office/drawing/2014/main" id="{C17E8AEC-37BA-0E9E-DB54-4B9A890B947D}"/>
              </a:ext>
            </a:extLst>
          </p:cNvPr>
          <p:cNvSpPr>
            <a:spLocks noGrp="1"/>
          </p:cNvSpPr>
          <p:nvPr>
            <p:ph type="title"/>
          </p:nvPr>
        </p:nvSpPr>
        <p:spPr/>
        <p:txBody>
          <a:bodyPr/>
          <a:lstStyle/>
          <a:p>
            <a:r>
              <a:rPr lang="en-US" dirty="0"/>
              <a:t>Drivetrain</a:t>
            </a:r>
          </a:p>
        </p:txBody>
      </p:sp>
    </p:spTree>
    <p:extLst>
      <p:ext uri="{BB962C8B-B14F-4D97-AF65-F5344CB8AC3E}">
        <p14:creationId xmlns:p14="http://schemas.microsoft.com/office/powerpoint/2010/main" val="23849893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582D39A4-184F-C4FF-D6F5-7AE9733FDEB1}"/>
              </a:ext>
            </a:extLst>
          </p:cNvPr>
          <p:cNvSpPr>
            <a:spLocks noGrp="1"/>
          </p:cNvSpPr>
          <p:nvPr>
            <p:ph type="body" sz="quarter" idx="13"/>
          </p:nvPr>
        </p:nvSpPr>
        <p:spPr>
          <a:xfrm>
            <a:off x="373038" y="1152000"/>
            <a:ext cx="9556635" cy="4578844"/>
          </a:xfrm>
        </p:spPr>
        <p:txBody>
          <a:bodyPr/>
          <a:lstStyle/>
          <a:p>
            <a:pPr marL="0" indent="0">
              <a:buNone/>
            </a:pPr>
            <a:r>
              <a:rPr lang="en-US" dirty="0"/>
              <a:t>Requirements:</a:t>
            </a:r>
          </a:p>
          <a:p>
            <a:r>
              <a:rPr lang="en-US" dirty="0"/>
              <a:t>Minimum Torque: </a:t>
            </a:r>
            <a:r>
              <a:rPr lang="en-US" u="sng" dirty="0"/>
              <a:t>weight drivetrain * g * moment arm </a:t>
            </a:r>
          </a:p>
          <a:p>
            <a:pPr lvl="1"/>
            <a:r>
              <a:rPr lang="en-US" dirty="0"/>
              <a:t>Moment arm is the distance from fixed axis to center of mass drivetrain)</a:t>
            </a:r>
          </a:p>
          <a:p>
            <a:pPr lvl="1"/>
            <a:r>
              <a:rPr lang="en-US" dirty="0"/>
              <a:t>Which comes down to ~</a:t>
            </a:r>
            <a:r>
              <a:rPr lang="en-US" b="1" dirty="0"/>
              <a:t>0.05 Nm </a:t>
            </a:r>
            <a:r>
              <a:rPr lang="en-US" dirty="0"/>
              <a:t>with current drivetrain</a:t>
            </a:r>
          </a:p>
          <a:p>
            <a:r>
              <a:rPr lang="en-US" dirty="0"/>
              <a:t>Minimum speed: similar to Sphero </a:t>
            </a:r>
          </a:p>
          <a:p>
            <a:pPr lvl="1"/>
            <a:r>
              <a:rPr lang="en-US" dirty="0"/>
              <a:t>1 m/s of the whole ball results in around ~</a:t>
            </a:r>
            <a:r>
              <a:rPr lang="en-US" b="1" dirty="0"/>
              <a:t>100 rpm </a:t>
            </a:r>
            <a:r>
              <a:rPr lang="en-US" dirty="0"/>
              <a:t>of the motor</a:t>
            </a:r>
          </a:p>
          <a:p>
            <a:r>
              <a:rPr lang="en-US" dirty="0"/>
              <a:t>Size: as compact as possible</a:t>
            </a:r>
          </a:p>
          <a:p>
            <a:pPr lvl="1"/>
            <a:r>
              <a:rPr lang="en-US" dirty="0"/>
              <a:t>Most motors need a coupling to the driving axis and are placed inline with the axis. Together with the need for space for support bearings of the driving axis because the motor bearings can not hold the load. </a:t>
            </a:r>
            <a:r>
              <a:rPr lang="en-US" u="sng" dirty="0"/>
              <a:t>The whole setup becomes quite long quite fast. </a:t>
            </a:r>
          </a:p>
          <a:p>
            <a:r>
              <a:rPr lang="en-US" dirty="0"/>
              <a:t>Cheap and available</a:t>
            </a:r>
          </a:p>
          <a:p>
            <a:r>
              <a:rPr lang="en-US" dirty="0"/>
              <a:t>Transmission can handle shocks and torque overload</a:t>
            </a:r>
          </a:p>
          <a:p>
            <a:endParaRPr lang="en-US" dirty="0"/>
          </a:p>
          <a:p>
            <a:endParaRPr lang="en-US" dirty="0"/>
          </a:p>
          <a:p>
            <a:pPr marL="0" indent="0">
              <a:buNone/>
            </a:pPr>
            <a:endParaRPr lang="en-US" dirty="0"/>
          </a:p>
        </p:txBody>
      </p:sp>
      <p:sp>
        <p:nvSpPr>
          <p:cNvPr id="3" name="Titel 2">
            <a:extLst>
              <a:ext uri="{FF2B5EF4-FFF2-40B4-BE49-F238E27FC236}">
                <a16:creationId xmlns:a16="http://schemas.microsoft.com/office/drawing/2014/main" id="{4B897B22-115B-D0F1-2502-10688B741DA8}"/>
              </a:ext>
            </a:extLst>
          </p:cNvPr>
          <p:cNvSpPr>
            <a:spLocks noGrp="1"/>
          </p:cNvSpPr>
          <p:nvPr>
            <p:ph type="title"/>
          </p:nvPr>
        </p:nvSpPr>
        <p:spPr/>
        <p:txBody>
          <a:bodyPr/>
          <a:lstStyle/>
          <a:p>
            <a:r>
              <a:rPr lang="en-US" dirty="0"/>
              <a:t>Drivetrain: Motor</a:t>
            </a:r>
          </a:p>
        </p:txBody>
      </p:sp>
      <p:sp>
        <p:nvSpPr>
          <p:cNvPr id="4" name="Rechteck 3">
            <a:extLst>
              <a:ext uri="{FF2B5EF4-FFF2-40B4-BE49-F238E27FC236}">
                <a16:creationId xmlns:a16="http://schemas.microsoft.com/office/drawing/2014/main" id="{70FAD067-EF88-874D-B94C-6EF60B9A093F}"/>
              </a:ext>
            </a:extLst>
          </p:cNvPr>
          <p:cNvSpPr/>
          <p:nvPr/>
        </p:nvSpPr>
        <p:spPr>
          <a:xfrm>
            <a:off x="11188648" y="3941682"/>
            <a:ext cx="754602" cy="479395"/>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de-DE" dirty="0"/>
              <a:t>M</a:t>
            </a:r>
            <a:endParaRPr lang="en-GB" dirty="0"/>
          </a:p>
        </p:txBody>
      </p:sp>
      <p:cxnSp>
        <p:nvCxnSpPr>
          <p:cNvPr id="5" name="Gerader Verbinder 4">
            <a:extLst>
              <a:ext uri="{FF2B5EF4-FFF2-40B4-BE49-F238E27FC236}">
                <a16:creationId xmlns:a16="http://schemas.microsoft.com/office/drawing/2014/main" id="{B7AB552B-3237-D41C-E53C-6D76DBD6A909}"/>
              </a:ext>
            </a:extLst>
          </p:cNvPr>
          <p:cNvCxnSpPr>
            <a:cxnSpLocks/>
          </p:cNvCxnSpPr>
          <p:nvPr/>
        </p:nvCxnSpPr>
        <p:spPr>
          <a:xfrm>
            <a:off x="8305059" y="4181380"/>
            <a:ext cx="1624614" cy="0"/>
          </a:xfrm>
          <a:prstGeom prst="line">
            <a:avLst/>
          </a:prstGeom>
          <a:ln w="762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8" name="Rechteck 7">
            <a:extLst>
              <a:ext uri="{FF2B5EF4-FFF2-40B4-BE49-F238E27FC236}">
                <a16:creationId xmlns:a16="http://schemas.microsoft.com/office/drawing/2014/main" id="{C4646767-9B7B-562B-225A-7EC527F9758D}"/>
              </a:ext>
            </a:extLst>
          </p:cNvPr>
          <p:cNvSpPr/>
          <p:nvPr/>
        </p:nvSpPr>
        <p:spPr>
          <a:xfrm>
            <a:off x="9929673" y="3990511"/>
            <a:ext cx="696899" cy="3817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000" dirty="0" err="1"/>
              <a:t>coupling</a:t>
            </a:r>
            <a:endParaRPr lang="en-GB" sz="1000" dirty="0"/>
          </a:p>
        </p:txBody>
      </p:sp>
      <p:sp>
        <p:nvSpPr>
          <p:cNvPr id="9" name="Rechteck 8">
            <a:extLst>
              <a:ext uri="{FF2B5EF4-FFF2-40B4-BE49-F238E27FC236}">
                <a16:creationId xmlns:a16="http://schemas.microsoft.com/office/drawing/2014/main" id="{179070E1-70F4-8F8F-4EC0-FF9B28818A52}"/>
              </a:ext>
            </a:extLst>
          </p:cNvPr>
          <p:cNvSpPr/>
          <p:nvPr/>
        </p:nvSpPr>
        <p:spPr>
          <a:xfrm>
            <a:off x="10602722" y="3941682"/>
            <a:ext cx="585926" cy="479393"/>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de-DE" sz="1100" dirty="0"/>
              <a:t>Gears</a:t>
            </a:r>
            <a:endParaRPr lang="en-GB" sz="1100" dirty="0"/>
          </a:p>
        </p:txBody>
      </p:sp>
      <p:sp>
        <p:nvSpPr>
          <p:cNvPr id="10" name="Ellipse 9">
            <a:extLst>
              <a:ext uri="{FF2B5EF4-FFF2-40B4-BE49-F238E27FC236}">
                <a16:creationId xmlns:a16="http://schemas.microsoft.com/office/drawing/2014/main" id="{6ACC5C5C-C808-B8B8-7546-AD7F94D5467C}"/>
              </a:ext>
            </a:extLst>
          </p:cNvPr>
          <p:cNvSpPr/>
          <p:nvPr/>
        </p:nvSpPr>
        <p:spPr>
          <a:xfrm>
            <a:off x="9694416" y="3961603"/>
            <a:ext cx="142042" cy="168676"/>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Ellipse 10">
            <a:extLst>
              <a:ext uri="{FF2B5EF4-FFF2-40B4-BE49-F238E27FC236}">
                <a16:creationId xmlns:a16="http://schemas.microsoft.com/office/drawing/2014/main" id="{470A3680-E938-726A-CC13-9DD8C9510850}"/>
              </a:ext>
            </a:extLst>
          </p:cNvPr>
          <p:cNvSpPr/>
          <p:nvPr/>
        </p:nvSpPr>
        <p:spPr>
          <a:xfrm>
            <a:off x="9694416" y="4232482"/>
            <a:ext cx="142042" cy="168676"/>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Rechteck 11">
            <a:extLst>
              <a:ext uri="{FF2B5EF4-FFF2-40B4-BE49-F238E27FC236}">
                <a16:creationId xmlns:a16="http://schemas.microsoft.com/office/drawing/2014/main" id="{4391FB7A-EE24-A33C-1727-213D11C69683}"/>
              </a:ext>
            </a:extLst>
          </p:cNvPr>
          <p:cNvSpPr/>
          <p:nvPr/>
        </p:nvSpPr>
        <p:spPr>
          <a:xfrm>
            <a:off x="9664160" y="3877713"/>
            <a:ext cx="206375" cy="607334"/>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13" name="Rechteck 12">
            <a:extLst>
              <a:ext uri="{FF2B5EF4-FFF2-40B4-BE49-F238E27FC236}">
                <a16:creationId xmlns:a16="http://schemas.microsoft.com/office/drawing/2014/main" id="{5FB563EB-4DFB-6EA0-3CDA-0E8E7160A5EE}"/>
              </a:ext>
            </a:extLst>
          </p:cNvPr>
          <p:cNvSpPr/>
          <p:nvPr/>
        </p:nvSpPr>
        <p:spPr>
          <a:xfrm>
            <a:off x="9034463" y="3877713"/>
            <a:ext cx="566737" cy="607334"/>
          </a:xfrm>
          <a:prstGeom prst="rect">
            <a:avLst/>
          </a:prstGeom>
          <a:solidFill>
            <a:schemeClr val="tx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000" dirty="0" err="1"/>
              <a:t>Pulley</a:t>
            </a:r>
            <a:endParaRPr lang="en-GB" dirty="0"/>
          </a:p>
        </p:txBody>
      </p:sp>
      <p:cxnSp>
        <p:nvCxnSpPr>
          <p:cNvPr id="15" name="Gerader Verbinder 14">
            <a:extLst>
              <a:ext uri="{FF2B5EF4-FFF2-40B4-BE49-F238E27FC236}">
                <a16:creationId xmlns:a16="http://schemas.microsoft.com/office/drawing/2014/main" id="{FF8E7C71-2342-2959-1830-4F67BB64190D}"/>
              </a:ext>
            </a:extLst>
          </p:cNvPr>
          <p:cNvCxnSpPr/>
          <p:nvPr/>
        </p:nvCxnSpPr>
        <p:spPr>
          <a:xfrm>
            <a:off x="9303798" y="3524435"/>
            <a:ext cx="0" cy="1651247"/>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16" name="Textfeld 15">
            <a:extLst>
              <a:ext uri="{FF2B5EF4-FFF2-40B4-BE49-F238E27FC236}">
                <a16:creationId xmlns:a16="http://schemas.microsoft.com/office/drawing/2014/main" id="{8736CCC7-D0DB-A7F1-57CD-5D8D0AAA75F8}"/>
              </a:ext>
            </a:extLst>
          </p:cNvPr>
          <p:cNvSpPr txBox="1"/>
          <p:nvPr/>
        </p:nvSpPr>
        <p:spPr>
          <a:xfrm>
            <a:off x="9303798" y="4971495"/>
            <a:ext cx="895210" cy="246221"/>
          </a:xfrm>
          <a:prstGeom prst="rect">
            <a:avLst/>
          </a:prstGeom>
          <a:noFill/>
        </p:spPr>
        <p:txBody>
          <a:bodyPr wrap="square" rtlCol="0">
            <a:spAutoFit/>
          </a:bodyPr>
          <a:lstStyle/>
          <a:p>
            <a:r>
              <a:rPr lang="de-DE" sz="1000" dirty="0"/>
              <a:t>Center </a:t>
            </a:r>
            <a:r>
              <a:rPr lang="de-DE" sz="1000" dirty="0" err="1"/>
              <a:t>line</a:t>
            </a:r>
            <a:endParaRPr lang="en-GB" sz="1000" dirty="0"/>
          </a:p>
        </p:txBody>
      </p:sp>
      <p:sp>
        <p:nvSpPr>
          <p:cNvPr id="17" name="Ellipse 16">
            <a:extLst>
              <a:ext uri="{FF2B5EF4-FFF2-40B4-BE49-F238E27FC236}">
                <a16:creationId xmlns:a16="http://schemas.microsoft.com/office/drawing/2014/main" id="{E1CEEC60-A3D7-B4C6-9CD9-20FB59252F5A}"/>
              </a:ext>
            </a:extLst>
          </p:cNvPr>
          <p:cNvSpPr/>
          <p:nvPr/>
        </p:nvSpPr>
        <p:spPr>
          <a:xfrm>
            <a:off x="8815514" y="3961603"/>
            <a:ext cx="142042" cy="168676"/>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Ellipse 17">
            <a:extLst>
              <a:ext uri="{FF2B5EF4-FFF2-40B4-BE49-F238E27FC236}">
                <a16:creationId xmlns:a16="http://schemas.microsoft.com/office/drawing/2014/main" id="{5C39CFF8-A72A-BC53-0CF3-23B13A7828A4}"/>
              </a:ext>
            </a:extLst>
          </p:cNvPr>
          <p:cNvSpPr/>
          <p:nvPr/>
        </p:nvSpPr>
        <p:spPr>
          <a:xfrm>
            <a:off x="8815514" y="4232482"/>
            <a:ext cx="142042" cy="168676"/>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hteck 18">
            <a:extLst>
              <a:ext uri="{FF2B5EF4-FFF2-40B4-BE49-F238E27FC236}">
                <a16:creationId xmlns:a16="http://schemas.microsoft.com/office/drawing/2014/main" id="{82B083FF-B34C-F2C7-5C6C-726489189463}"/>
              </a:ext>
            </a:extLst>
          </p:cNvPr>
          <p:cNvSpPr/>
          <p:nvPr/>
        </p:nvSpPr>
        <p:spPr>
          <a:xfrm>
            <a:off x="8781480" y="3877713"/>
            <a:ext cx="206375" cy="607334"/>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cxnSp>
        <p:nvCxnSpPr>
          <p:cNvPr id="21" name="Gerade Verbindung mit Pfeil 20">
            <a:extLst>
              <a:ext uri="{FF2B5EF4-FFF2-40B4-BE49-F238E27FC236}">
                <a16:creationId xmlns:a16="http://schemas.microsoft.com/office/drawing/2014/main" id="{60302FC8-3B58-9B65-1375-F5AEF698EC19}"/>
              </a:ext>
            </a:extLst>
          </p:cNvPr>
          <p:cNvCxnSpPr/>
          <p:nvPr/>
        </p:nvCxnSpPr>
        <p:spPr>
          <a:xfrm>
            <a:off x="5717219" y="3613212"/>
            <a:ext cx="2521259" cy="5170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452229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C212C9CB-57EF-4643-1B99-7845C81ED4AC}"/>
              </a:ext>
            </a:extLst>
          </p:cNvPr>
          <p:cNvSpPr>
            <a:spLocks noGrp="1"/>
          </p:cNvSpPr>
          <p:nvPr>
            <p:ph type="body" sz="quarter" idx="13"/>
          </p:nvPr>
        </p:nvSpPr>
        <p:spPr/>
        <p:txBody>
          <a:bodyPr/>
          <a:lstStyle/>
          <a:p>
            <a:pPr marL="0" indent="0">
              <a:buNone/>
            </a:pPr>
            <a:r>
              <a:rPr lang="en-US" dirty="0"/>
              <a:t>Bearings</a:t>
            </a:r>
          </a:p>
          <a:p>
            <a:r>
              <a:rPr lang="en-US" dirty="0"/>
              <a:t>The bearings are load bearings on the drivetrain side when impacted</a:t>
            </a:r>
          </a:p>
          <a:p>
            <a:pPr lvl="1"/>
            <a:r>
              <a:rPr lang="en-US" dirty="0"/>
              <a:t>Little test with planer bearings showed that the friction is too high for normal operation</a:t>
            </a:r>
          </a:p>
          <a:p>
            <a:pPr lvl="2"/>
            <a:r>
              <a:rPr lang="en-US" dirty="0"/>
              <a:t>Friction ball bearings ~0.005 Nm (10% of required torque)</a:t>
            </a:r>
          </a:p>
          <a:p>
            <a:pPr lvl="2"/>
            <a:r>
              <a:rPr lang="en-US" dirty="0"/>
              <a:t>Friction planer bearings ~ 0.015 Nm</a:t>
            </a:r>
          </a:p>
          <a:p>
            <a:pPr marL="0" indent="0">
              <a:buNone/>
            </a:pPr>
            <a:r>
              <a:rPr lang="en-US" dirty="0"/>
              <a:t>Axis</a:t>
            </a:r>
          </a:p>
          <a:p>
            <a:r>
              <a:rPr lang="en-US" dirty="0"/>
              <a:t>…</a:t>
            </a:r>
          </a:p>
          <a:p>
            <a:pPr marL="0" indent="0">
              <a:buNone/>
            </a:pPr>
            <a:r>
              <a:rPr lang="en-US" dirty="0"/>
              <a:t>Pulleys</a:t>
            </a:r>
          </a:p>
          <a:p>
            <a:r>
              <a:rPr lang="en-US" dirty="0"/>
              <a:t>See master thesis Bart</a:t>
            </a:r>
          </a:p>
        </p:txBody>
      </p:sp>
      <p:sp>
        <p:nvSpPr>
          <p:cNvPr id="3" name="Titel 2">
            <a:extLst>
              <a:ext uri="{FF2B5EF4-FFF2-40B4-BE49-F238E27FC236}">
                <a16:creationId xmlns:a16="http://schemas.microsoft.com/office/drawing/2014/main" id="{0257D8AF-52EB-689F-E7E3-89A5E5892288}"/>
              </a:ext>
            </a:extLst>
          </p:cNvPr>
          <p:cNvSpPr>
            <a:spLocks noGrp="1"/>
          </p:cNvSpPr>
          <p:nvPr>
            <p:ph type="title"/>
          </p:nvPr>
        </p:nvSpPr>
        <p:spPr/>
        <p:txBody>
          <a:bodyPr/>
          <a:lstStyle/>
          <a:p>
            <a:r>
              <a:rPr lang="en-US" dirty="0"/>
              <a:t>Drivetrain: Bearings, axis, pulleys</a:t>
            </a:r>
          </a:p>
        </p:txBody>
      </p:sp>
    </p:spTree>
    <p:extLst>
      <p:ext uri="{BB962C8B-B14F-4D97-AF65-F5344CB8AC3E}">
        <p14:creationId xmlns:p14="http://schemas.microsoft.com/office/powerpoint/2010/main" val="27179852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CBC7B23E-4AF7-994B-70DA-345082D6EA01}"/>
              </a:ext>
            </a:extLst>
          </p:cNvPr>
          <p:cNvSpPr>
            <a:spLocks noGrp="1"/>
          </p:cNvSpPr>
          <p:nvPr>
            <p:ph type="body" sz="quarter" idx="13"/>
          </p:nvPr>
        </p:nvSpPr>
        <p:spPr/>
        <p:txBody>
          <a:bodyPr/>
          <a:lstStyle/>
          <a:p>
            <a:pPr marL="0" indent="0">
              <a:buNone/>
            </a:pPr>
            <a:r>
              <a:rPr lang="en-US" dirty="0"/>
              <a:t>See master thesis Bart</a:t>
            </a:r>
          </a:p>
        </p:txBody>
      </p:sp>
      <p:sp>
        <p:nvSpPr>
          <p:cNvPr id="3" name="Titel 2">
            <a:extLst>
              <a:ext uri="{FF2B5EF4-FFF2-40B4-BE49-F238E27FC236}">
                <a16:creationId xmlns:a16="http://schemas.microsoft.com/office/drawing/2014/main" id="{C17E8AEC-37BA-0E9E-DB54-4B9A890B947D}"/>
              </a:ext>
            </a:extLst>
          </p:cNvPr>
          <p:cNvSpPr>
            <a:spLocks noGrp="1"/>
          </p:cNvSpPr>
          <p:nvPr>
            <p:ph type="title"/>
          </p:nvPr>
        </p:nvSpPr>
        <p:spPr/>
        <p:txBody>
          <a:bodyPr/>
          <a:lstStyle/>
          <a:p>
            <a:r>
              <a:rPr lang="en-US" dirty="0"/>
              <a:t>Drivetrain: CFM</a:t>
            </a:r>
          </a:p>
        </p:txBody>
      </p:sp>
      <p:pic>
        <p:nvPicPr>
          <p:cNvPr id="4" name="Picture 2">
            <a:extLst>
              <a:ext uri="{FF2B5EF4-FFF2-40B4-BE49-F238E27FC236}">
                <a16:creationId xmlns:a16="http://schemas.microsoft.com/office/drawing/2014/main" id="{4A59C380-D4FF-8F95-CB4A-B3EBE4CFFC9C}"/>
              </a:ext>
            </a:extLst>
          </p:cNvPr>
          <p:cNvPicPr>
            <a:picLocks noChangeAspect="1"/>
          </p:cNvPicPr>
          <p:nvPr/>
        </p:nvPicPr>
        <p:blipFill rotWithShape="1">
          <a:blip r:embed="rId4">
            <a:alphaModFix/>
          </a:blip>
          <a:srcRect l="-1155" t="-92" r="-1321" b="-408"/>
          <a:stretch/>
        </p:blipFill>
        <p:spPr>
          <a:xfrm>
            <a:off x="5796709" y="1872982"/>
            <a:ext cx="5077074" cy="3928607"/>
          </a:xfrm>
          <a:prstGeom prst="rect">
            <a:avLst/>
          </a:prstGeom>
        </p:spPr>
      </p:pic>
      <p:pic>
        <p:nvPicPr>
          <p:cNvPr id="5" name="myfile">
            <a:hlinkClick r:id="" action="ppaction://media"/>
            <a:extLst>
              <a:ext uri="{FF2B5EF4-FFF2-40B4-BE49-F238E27FC236}">
                <a16:creationId xmlns:a16="http://schemas.microsoft.com/office/drawing/2014/main" id="{2B6EC4BB-340D-A71E-0734-22EC7D0CF493}"/>
              </a:ext>
            </a:extLst>
          </p:cNvPr>
          <p:cNvPicPr>
            <a:picLocks noChangeAspect="1"/>
          </p:cNvPicPr>
          <p:nvPr>
            <a:videoFile r:link="rId1"/>
            <p:extLst>
              <p:ext uri="{DAA4B4D4-6D71-4841-9C94-3DE7FCFB9230}">
                <p14:media xmlns:p14="http://schemas.microsoft.com/office/powerpoint/2010/main" r:embed="rId2">
                  <p14:trim st="33" end="66.3333"/>
                </p14:media>
              </p:ext>
            </p:extLst>
          </p:nvPr>
        </p:nvPicPr>
        <p:blipFill rotWithShape="1">
          <a:blip r:embed="rId5"/>
          <a:srcRect l="9295"/>
          <a:stretch/>
        </p:blipFill>
        <p:spPr>
          <a:xfrm>
            <a:off x="1059630" y="2430384"/>
            <a:ext cx="4255320" cy="2813801"/>
          </a:xfrm>
          <a:prstGeom prst="rect">
            <a:avLst/>
          </a:prstGeom>
        </p:spPr>
      </p:pic>
    </p:spTree>
    <p:extLst>
      <p:ext uri="{BB962C8B-B14F-4D97-AF65-F5344CB8AC3E}">
        <p14:creationId xmlns:p14="http://schemas.microsoft.com/office/powerpoint/2010/main" val="21954599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23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vol="80000">
                <p:cTn id="12" repeatCount="indefinite" fill="hold" display="0">
                  <p:stCondLst>
                    <p:cond delay="indefinite"/>
                  </p:stCondLst>
                </p:cTn>
                <p:tgtEl>
                  <p:spTgt spid="5"/>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77D7AA70-34E4-E22E-8275-DBEFE274C8FC}"/>
              </a:ext>
            </a:extLst>
          </p:cNvPr>
          <p:cNvSpPr>
            <a:spLocks noGrp="1"/>
          </p:cNvSpPr>
          <p:nvPr>
            <p:ph type="body" sz="quarter" idx="13"/>
          </p:nvPr>
        </p:nvSpPr>
        <p:spPr/>
        <p:txBody>
          <a:bodyPr/>
          <a:lstStyle/>
          <a:p>
            <a:endParaRPr lang="en-GB"/>
          </a:p>
        </p:txBody>
      </p:sp>
      <p:sp>
        <p:nvSpPr>
          <p:cNvPr id="3" name="Titel 2">
            <a:extLst>
              <a:ext uri="{FF2B5EF4-FFF2-40B4-BE49-F238E27FC236}">
                <a16:creationId xmlns:a16="http://schemas.microsoft.com/office/drawing/2014/main" id="{568A21DA-F456-44D4-BF0A-F8039D7622D2}"/>
              </a:ext>
            </a:extLst>
          </p:cNvPr>
          <p:cNvSpPr>
            <a:spLocks noGrp="1"/>
          </p:cNvSpPr>
          <p:nvPr>
            <p:ph type="title"/>
          </p:nvPr>
        </p:nvSpPr>
        <p:spPr/>
        <p:txBody>
          <a:bodyPr/>
          <a:lstStyle/>
          <a:p>
            <a:r>
              <a:rPr lang="en-US"/>
              <a:t>Intro to fizzy</a:t>
            </a:r>
          </a:p>
        </p:txBody>
      </p:sp>
    </p:spTree>
    <p:extLst>
      <p:ext uri="{BB962C8B-B14F-4D97-AF65-F5344CB8AC3E}">
        <p14:creationId xmlns:p14="http://schemas.microsoft.com/office/powerpoint/2010/main" val="397534154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C212C9CB-57EF-4643-1B99-7845C81ED4AC}"/>
              </a:ext>
            </a:extLst>
          </p:cNvPr>
          <p:cNvSpPr>
            <a:spLocks noGrp="1"/>
          </p:cNvSpPr>
          <p:nvPr>
            <p:ph type="body" sz="quarter" idx="13"/>
          </p:nvPr>
        </p:nvSpPr>
        <p:spPr/>
        <p:txBody>
          <a:bodyPr/>
          <a:lstStyle/>
          <a:p>
            <a:pPr marL="0" indent="0">
              <a:buNone/>
            </a:pPr>
            <a:r>
              <a:rPr lang="en-US" dirty="0"/>
              <a:t>Researched by Michael </a:t>
            </a:r>
            <a:r>
              <a:rPr lang="en-US" dirty="0" err="1"/>
              <a:t>Fritschi</a:t>
            </a:r>
            <a:r>
              <a:rPr lang="en-US" dirty="0"/>
              <a:t> </a:t>
            </a:r>
          </a:p>
          <a:p>
            <a:pPr marL="0" indent="0">
              <a:buNone/>
            </a:pPr>
            <a:endParaRPr lang="en-US" dirty="0"/>
          </a:p>
          <a:p>
            <a:pPr marL="0" indent="0">
              <a:buNone/>
            </a:pPr>
            <a:r>
              <a:rPr lang="en-US" dirty="0"/>
              <a:t>Battery</a:t>
            </a:r>
          </a:p>
          <a:p>
            <a:r>
              <a:rPr lang="en-US" dirty="0"/>
              <a:t>Chosen for a standard battery that is used in a wide variety of products</a:t>
            </a:r>
          </a:p>
          <a:p>
            <a:r>
              <a:rPr lang="en-US" dirty="0"/>
              <a:t>It has a high capacity and good max current output</a:t>
            </a:r>
          </a:p>
          <a:p>
            <a:r>
              <a:rPr lang="en-US" dirty="0"/>
              <a:t>A different form factor could be help full but mounting the battery in the current setup is easy to do</a:t>
            </a:r>
          </a:p>
          <a:p>
            <a:r>
              <a:rPr lang="en-US" dirty="0"/>
              <a:t>A cylinder is also more robust against impact compared to a flat battery</a:t>
            </a:r>
          </a:p>
          <a:p>
            <a:endParaRPr lang="en-US" dirty="0"/>
          </a:p>
          <a:p>
            <a:pPr marL="0" indent="0">
              <a:buNone/>
            </a:pPr>
            <a:r>
              <a:rPr lang="en-US" dirty="0"/>
              <a:t>Microcontroller</a:t>
            </a:r>
          </a:p>
          <a:p>
            <a:r>
              <a:rPr lang="en-US" dirty="0"/>
              <a:t>ESP32 has the </a:t>
            </a:r>
            <a:r>
              <a:rPr lang="en-US" dirty="0" err="1"/>
              <a:t>wifi</a:t>
            </a:r>
            <a:r>
              <a:rPr lang="en-US" dirty="0"/>
              <a:t> modules and is easy to program. </a:t>
            </a:r>
          </a:p>
          <a:p>
            <a:r>
              <a:rPr lang="en-US" dirty="0"/>
              <a:t>Its small and cheap</a:t>
            </a:r>
          </a:p>
          <a:p>
            <a:pPr marL="0" indent="0">
              <a:buNone/>
            </a:pPr>
            <a:endParaRPr lang="en-US" dirty="0"/>
          </a:p>
          <a:p>
            <a:endParaRPr lang="en-US" dirty="0"/>
          </a:p>
        </p:txBody>
      </p:sp>
      <p:sp>
        <p:nvSpPr>
          <p:cNvPr id="3" name="Titel 2">
            <a:extLst>
              <a:ext uri="{FF2B5EF4-FFF2-40B4-BE49-F238E27FC236}">
                <a16:creationId xmlns:a16="http://schemas.microsoft.com/office/drawing/2014/main" id="{0257D8AF-52EB-689F-E7E3-89A5E5892288}"/>
              </a:ext>
            </a:extLst>
          </p:cNvPr>
          <p:cNvSpPr>
            <a:spLocks noGrp="1"/>
          </p:cNvSpPr>
          <p:nvPr>
            <p:ph type="title"/>
          </p:nvPr>
        </p:nvSpPr>
        <p:spPr/>
        <p:txBody>
          <a:bodyPr/>
          <a:lstStyle/>
          <a:p>
            <a:r>
              <a:rPr lang="en-US" dirty="0"/>
              <a:t>Drivetrain: Battery, microcontroller</a:t>
            </a:r>
          </a:p>
        </p:txBody>
      </p:sp>
    </p:spTree>
    <p:extLst>
      <p:ext uri="{BB962C8B-B14F-4D97-AF65-F5344CB8AC3E}">
        <p14:creationId xmlns:p14="http://schemas.microsoft.com/office/powerpoint/2010/main" val="24650624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C212C9CB-57EF-4643-1B99-7845C81ED4AC}"/>
              </a:ext>
            </a:extLst>
          </p:cNvPr>
          <p:cNvSpPr>
            <a:spLocks noGrp="1"/>
          </p:cNvSpPr>
          <p:nvPr>
            <p:ph type="body" sz="quarter" idx="13"/>
          </p:nvPr>
        </p:nvSpPr>
        <p:spPr/>
        <p:txBody>
          <a:bodyPr/>
          <a:lstStyle/>
          <a:p>
            <a:pPr marL="0" indent="0">
              <a:buNone/>
            </a:pPr>
            <a:r>
              <a:rPr lang="en-US" dirty="0"/>
              <a:t>Researched by Michael </a:t>
            </a:r>
            <a:r>
              <a:rPr lang="en-US" dirty="0" err="1"/>
              <a:t>Fritschi</a:t>
            </a:r>
            <a:r>
              <a:rPr lang="en-US" dirty="0"/>
              <a:t> </a:t>
            </a:r>
          </a:p>
          <a:p>
            <a:pPr marL="0" indent="0">
              <a:buNone/>
            </a:pPr>
            <a:endParaRPr lang="en-US" dirty="0"/>
          </a:p>
          <a:p>
            <a:pPr marL="0" indent="0">
              <a:buNone/>
            </a:pPr>
            <a:r>
              <a:rPr lang="en-US" dirty="0"/>
              <a:t>Sensors</a:t>
            </a:r>
          </a:p>
          <a:p>
            <a:r>
              <a:rPr lang="en-US" dirty="0"/>
              <a:t>IMU</a:t>
            </a:r>
          </a:p>
          <a:p>
            <a:r>
              <a:rPr lang="en-US" dirty="0"/>
              <a:t>Possible encoder on the driving axis</a:t>
            </a:r>
          </a:p>
          <a:p>
            <a:pPr lvl="1"/>
            <a:r>
              <a:rPr lang="en-US" dirty="0"/>
              <a:t>Options:</a:t>
            </a:r>
          </a:p>
          <a:p>
            <a:pPr marL="215900" lvl="1" indent="0">
              <a:buNone/>
            </a:pPr>
            <a:endParaRPr lang="en-US" dirty="0"/>
          </a:p>
          <a:p>
            <a:pPr marL="0" indent="0">
              <a:buNone/>
            </a:pPr>
            <a:r>
              <a:rPr lang="en-US" dirty="0"/>
              <a:t>Power management</a:t>
            </a:r>
          </a:p>
          <a:p>
            <a:r>
              <a:rPr lang="en-US" dirty="0"/>
              <a:t>Chosen for a step-up converter to 5V for the motor and then down to 3.3V for the rest of the electronics</a:t>
            </a:r>
          </a:p>
          <a:p>
            <a:pPr lvl="1"/>
            <a:r>
              <a:rPr lang="en-US" dirty="0"/>
              <a:t>The battery has between 4.2V and 2.5V</a:t>
            </a:r>
          </a:p>
          <a:p>
            <a:pPr lvl="1"/>
            <a:r>
              <a:rPr lang="en-US" dirty="0"/>
              <a:t>ESP32 needs 3.3V</a:t>
            </a:r>
          </a:p>
          <a:p>
            <a:pPr lvl="1"/>
            <a:r>
              <a:rPr lang="en-US" dirty="0"/>
              <a:t>Sensors need 3.3V</a:t>
            </a:r>
          </a:p>
          <a:p>
            <a:pPr lvl="1"/>
            <a:r>
              <a:rPr lang="en-US" dirty="0"/>
              <a:t>Motor needs between 4.8V and 6V</a:t>
            </a:r>
          </a:p>
          <a:p>
            <a:r>
              <a:rPr lang="en-US" dirty="0"/>
              <a:t>With this configuration you burn more energy, but it is more robust against high current draws from the motor</a:t>
            </a:r>
          </a:p>
          <a:p>
            <a:endParaRPr lang="en-US" dirty="0"/>
          </a:p>
          <a:p>
            <a:pPr lvl="2"/>
            <a:endParaRPr lang="en-US" dirty="0"/>
          </a:p>
        </p:txBody>
      </p:sp>
      <p:sp>
        <p:nvSpPr>
          <p:cNvPr id="3" name="Titel 2">
            <a:extLst>
              <a:ext uri="{FF2B5EF4-FFF2-40B4-BE49-F238E27FC236}">
                <a16:creationId xmlns:a16="http://schemas.microsoft.com/office/drawing/2014/main" id="{0257D8AF-52EB-689F-E7E3-89A5E5892288}"/>
              </a:ext>
            </a:extLst>
          </p:cNvPr>
          <p:cNvSpPr>
            <a:spLocks noGrp="1"/>
          </p:cNvSpPr>
          <p:nvPr>
            <p:ph type="title"/>
          </p:nvPr>
        </p:nvSpPr>
        <p:spPr/>
        <p:txBody>
          <a:bodyPr/>
          <a:lstStyle/>
          <a:p>
            <a:r>
              <a:rPr lang="en-US" dirty="0"/>
              <a:t>Drivetrain: Sensors, Power Management</a:t>
            </a:r>
          </a:p>
        </p:txBody>
      </p:sp>
    </p:spTree>
    <p:extLst>
      <p:ext uri="{BB962C8B-B14F-4D97-AF65-F5344CB8AC3E}">
        <p14:creationId xmlns:p14="http://schemas.microsoft.com/office/powerpoint/2010/main" val="36426226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E81C6088-5B62-70EC-B849-84AA61DE779D}"/>
              </a:ext>
            </a:extLst>
          </p:cNvPr>
          <p:cNvSpPr>
            <a:spLocks noGrp="1"/>
          </p:cNvSpPr>
          <p:nvPr>
            <p:ph type="body" sz="quarter" idx="13"/>
          </p:nvPr>
        </p:nvSpPr>
        <p:spPr/>
        <p:txBody>
          <a:bodyPr/>
          <a:lstStyle/>
          <a:p>
            <a:r>
              <a:rPr lang="en-US" dirty="0"/>
              <a:t>Extent pulleys to fit over motor connection</a:t>
            </a:r>
          </a:p>
          <a:p>
            <a:pPr lvl="1"/>
            <a:r>
              <a:rPr lang="en-US" dirty="0"/>
              <a:t>Use 4mm bearings (2x7x4mm)</a:t>
            </a:r>
          </a:p>
          <a:p>
            <a:r>
              <a:rPr lang="en-US" dirty="0"/>
              <a:t>Use plastic gear continuous motor</a:t>
            </a:r>
          </a:p>
          <a:p>
            <a:r>
              <a:rPr lang="en-US" dirty="0" err="1"/>
              <a:t>Bumber</a:t>
            </a:r>
            <a:r>
              <a:rPr lang="en-US" dirty="0"/>
              <a:t> integrated with push button to be robust</a:t>
            </a:r>
          </a:p>
        </p:txBody>
      </p:sp>
      <p:sp>
        <p:nvSpPr>
          <p:cNvPr id="3" name="Titel 2">
            <a:extLst>
              <a:ext uri="{FF2B5EF4-FFF2-40B4-BE49-F238E27FC236}">
                <a16:creationId xmlns:a16="http://schemas.microsoft.com/office/drawing/2014/main" id="{8D82BAFC-1792-8BFF-E3D8-28EB82D649BE}"/>
              </a:ext>
            </a:extLst>
          </p:cNvPr>
          <p:cNvSpPr>
            <a:spLocks noGrp="1"/>
          </p:cNvSpPr>
          <p:nvPr>
            <p:ph type="title"/>
          </p:nvPr>
        </p:nvSpPr>
        <p:spPr/>
        <p:txBody>
          <a:bodyPr/>
          <a:lstStyle/>
          <a:p>
            <a:r>
              <a:rPr lang="en-US" dirty="0"/>
              <a:t>New Drivetrain design</a:t>
            </a:r>
          </a:p>
        </p:txBody>
      </p:sp>
    </p:spTree>
    <p:extLst>
      <p:ext uri="{BB962C8B-B14F-4D97-AF65-F5344CB8AC3E}">
        <p14:creationId xmlns:p14="http://schemas.microsoft.com/office/powerpoint/2010/main" val="5841420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platzhalter 1">
            <a:extLst>
              <a:ext uri="{FF2B5EF4-FFF2-40B4-BE49-F238E27FC236}">
                <a16:creationId xmlns:a16="http://schemas.microsoft.com/office/drawing/2014/main" id="{1A082F0C-5661-4449-027F-01BE9EBAF0FE}"/>
              </a:ext>
            </a:extLst>
          </p:cNvPr>
          <p:cNvSpPr txBox="1">
            <a:spLocks/>
          </p:cNvSpPr>
          <p:nvPr/>
        </p:nvSpPr>
        <p:spPr>
          <a:xfrm>
            <a:off x="373038" y="1152000"/>
            <a:ext cx="11484000" cy="4578844"/>
          </a:xfrm>
          <a:prstGeom prst="rect">
            <a:avLst/>
          </a:prstGeom>
        </p:spPr>
        <p:txBody>
          <a:bodyPr/>
          <a:lstStyle>
            <a:lvl1pPr marL="215900" indent="-215900" algn="l" defTabSz="215900" rtl="0" eaLnBrk="1" fontAlgn="base" hangingPunct="1">
              <a:spcBef>
                <a:spcPct val="0"/>
              </a:spcBef>
              <a:spcAft>
                <a:spcPct val="0"/>
              </a:spcAft>
              <a:buClr>
                <a:schemeClr val="tx2"/>
              </a:buClr>
              <a:buFont typeface="Arial" panose="020B0604020202020204" pitchFamily="34" charset="0"/>
              <a:buChar char="•"/>
              <a:tabLst>
                <a:tab pos="215900" algn="l"/>
              </a:tabLst>
              <a:defRPr kern="1200">
                <a:solidFill>
                  <a:schemeClr val="tx1"/>
                </a:solidFill>
                <a:latin typeface="Arial" panose="020B0604020202020204" pitchFamily="34" charset="0"/>
                <a:ea typeface="ＭＳ Ｐゴシック" charset="0"/>
                <a:cs typeface="Arial" panose="020B0604020202020204" pitchFamily="34" charset="0"/>
              </a:defRPr>
            </a:lvl1pPr>
            <a:lvl2pPr marL="431800" indent="-215900" algn="l" rtl="0" eaLnBrk="1" fontAlgn="base" hangingPunct="1">
              <a:spcBef>
                <a:spcPct val="0"/>
              </a:spcBef>
              <a:spcAft>
                <a:spcPct val="0"/>
              </a:spcAft>
              <a:buClr>
                <a:schemeClr val="tx2"/>
              </a:buClr>
              <a:buFont typeface="Symbol" panose="05050102010706020507" pitchFamily="18" charset="2"/>
              <a:buChar char="-"/>
              <a:tabLst>
                <a:tab pos="431800" algn="l"/>
              </a:tabLst>
              <a:defRPr sz="1600" kern="1200">
                <a:solidFill>
                  <a:schemeClr val="tx1"/>
                </a:solidFill>
                <a:latin typeface="Arial" panose="020B0604020202020204" pitchFamily="34" charset="0"/>
                <a:ea typeface="Arial" charset="0"/>
                <a:cs typeface="Arial" panose="020B0604020202020204" pitchFamily="34" charset="0"/>
              </a:defRPr>
            </a:lvl2pPr>
            <a:lvl3pPr marL="647700" indent="-215900" algn="l" defTabSz="215900" rtl="0" eaLnBrk="1" fontAlgn="base" hangingPunct="1">
              <a:spcBef>
                <a:spcPct val="0"/>
              </a:spcBef>
              <a:spcAft>
                <a:spcPct val="0"/>
              </a:spcAft>
              <a:buClr>
                <a:schemeClr val="tx2"/>
              </a:buClr>
              <a:buSzPct val="80000"/>
              <a:buFont typeface="Wingdings" panose="05000000000000000000" pitchFamily="2" charset="2"/>
              <a:buChar char="§"/>
              <a:tabLst>
                <a:tab pos="647700" algn="l"/>
              </a:tabLst>
              <a:defRPr sz="1600" kern="1200">
                <a:solidFill>
                  <a:schemeClr val="tx1"/>
                </a:solidFill>
                <a:latin typeface="Arial" panose="020B0604020202020204" pitchFamily="34" charset="0"/>
                <a:ea typeface="Arial" charset="0"/>
                <a:cs typeface="Arial" panose="020B0604020202020204" pitchFamily="34" charset="0"/>
              </a:defRPr>
            </a:lvl3pPr>
            <a:lvl4pPr marL="863600" indent="-215900" algn="l" defTabSz="215900" rtl="0" eaLnBrk="1" fontAlgn="base" hangingPunct="1">
              <a:spcBef>
                <a:spcPct val="0"/>
              </a:spcBef>
              <a:spcAft>
                <a:spcPct val="0"/>
              </a:spcAft>
              <a:buClr>
                <a:schemeClr val="tx2"/>
              </a:buClr>
              <a:buSzPct val="100000"/>
              <a:buFont typeface="Arial" panose="020B0604020202020204" pitchFamily="34" charset="0"/>
              <a:buChar char="-"/>
              <a:tabLst>
                <a:tab pos="863600" algn="l"/>
              </a:tabLst>
              <a:defRPr sz="1600" kern="1200">
                <a:solidFill>
                  <a:schemeClr val="tx1"/>
                </a:solidFill>
                <a:latin typeface="Arial" panose="020B0604020202020204" pitchFamily="34" charset="0"/>
                <a:ea typeface="Arial" charset="0"/>
                <a:cs typeface="Arial" panose="020B0604020202020204" pitchFamily="34" charset="0"/>
              </a:defRPr>
            </a:lvl4pPr>
            <a:lvl5pPr marL="863600" indent="-215900" algn="l" rtl="0" eaLnBrk="1" fontAlgn="base" hangingPunct="1">
              <a:lnSpc>
                <a:spcPct val="90000"/>
              </a:lnSpc>
              <a:spcBef>
                <a:spcPct val="0"/>
              </a:spcBef>
              <a:spcAft>
                <a:spcPct val="0"/>
              </a:spcAft>
              <a:buClr>
                <a:schemeClr val="tx2"/>
              </a:buClr>
              <a:buFont typeface="Arial" panose="020B0604020202020204" pitchFamily="34" charset="0"/>
              <a:buChar char="-"/>
              <a:tabLst>
                <a:tab pos="895350" algn="l"/>
              </a:tabLst>
              <a:defRPr sz="1600" kern="1200">
                <a:solidFill>
                  <a:schemeClr val="tx1"/>
                </a:solidFill>
                <a:latin typeface="Arial" panose="020B0604020202020204" pitchFamily="34" charset="0"/>
                <a:ea typeface="Arial" charset="0"/>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14000"/>
              </a:lnSpc>
              <a:spcAft>
                <a:spcPts val="600"/>
              </a:spcAft>
            </a:pPr>
            <a:r>
              <a:rPr lang="en-US" altLang="de-DE" dirty="0"/>
              <a:t>Reached the limit of the weights of all components</a:t>
            </a:r>
          </a:p>
          <a:p>
            <a:pPr lvl="1">
              <a:lnSpc>
                <a:spcPct val="114000"/>
              </a:lnSpc>
              <a:spcAft>
                <a:spcPts val="600"/>
              </a:spcAft>
            </a:pPr>
            <a:r>
              <a:rPr lang="en-US" altLang="de-DE" dirty="0"/>
              <a:t>Min weight shell~300g 		(with 3d printing this is most likely close to the limit)</a:t>
            </a:r>
          </a:p>
          <a:p>
            <a:pPr lvl="1">
              <a:lnSpc>
                <a:spcPct val="114000"/>
              </a:lnSpc>
              <a:spcAft>
                <a:spcPts val="600"/>
              </a:spcAft>
            </a:pPr>
            <a:r>
              <a:rPr lang="en-US" altLang="de-DE" dirty="0"/>
              <a:t>Min weight suspension ~20g 	(most weight located in the fixed axis)</a:t>
            </a:r>
          </a:p>
          <a:p>
            <a:pPr lvl="1">
              <a:lnSpc>
                <a:spcPct val="114000"/>
              </a:lnSpc>
              <a:spcAft>
                <a:spcPts val="600"/>
              </a:spcAft>
            </a:pPr>
            <a:r>
              <a:rPr lang="en-US" altLang="de-DE" dirty="0"/>
              <a:t>Min weight drivetrain ~130g</a:t>
            </a:r>
          </a:p>
          <a:p>
            <a:pPr>
              <a:lnSpc>
                <a:spcPct val="114000"/>
              </a:lnSpc>
              <a:spcAft>
                <a:spcPts val="600"/>
              </a:spcAft>
            </a:pPr>
            <a:r>
              <a:rPr lang="en-US" altLang="de-DE" dirty="0"/>
              <a:t>Current prototypes do not roll well because of mass ratio drivetrain/shell</a:t>
            </a:r>
          </a:p>
          <a:p>
            <a:pPr lvl="1">
              <a:lnSpc>
                <a:spcPct val="114000"/>
              </a:lnSpc>
              <a:spcAft>
                <a:spcPts val="600"/>
              </a:spcAft>
            </a:pPr>
            <a:r>
              <a:rPr lang="en-US" altLang="de-DE" dirty="0"/>
              <a:t>With Sphero it is around 3</a:t>
            </a:r>
          </a:p>
          <a:p>
            <a:pPr lvl="1">
              <a:lnSpc>
                <a:spcPct val="114000"/>
              </a:lnSpc>
              <a:spcAft>
                <a:spcPts val="600"/>
              </a:spcAft>
            </a:pPr>
            <a:r>
              <a:rPr lang="en-US" altLang="de-DE" dirty="0"/>
              <a:t>With Fizzy it is around 1/2</a:t>
            </a:r>
          </a:p>
          <a:p>
            <a:pPr>
              <a:lnSpc>
                <a:spcPct val="114000"/>
              </a:lnSpc>
              <a:spcAft>
                <a:spcPts val="600"/>
              </a:spcAft>
            </a:pPr>
            <a:r>
              <a:rPr lang="en-US" dirty="0"/>
              <a:t>With a more compliant shell also comes an increase in surface contact, which has a negative influence on the rolling resistance</a:t>
            </a:r>
          </a:p>
          <a:p>
            <a:pPr lvl="1">
              <a:lnSpc>
                <a:spcPct val="114000"/>
              </a:lnSpc>
              <a:spcAft>
                <a:spcPts val="600"/>
              </a:spcAft>
            </a:pPr>
            <a:r>
              <a:rPr lang="en-US" dirty="0"/>
              <a:t>Making the shell softer can reduce weight but increase roll resistance. A proper optimization could be done on this</a:t>
            </a:r>
          </a:p>
          <a:p>
            <a:pPr marL="0" indent="0">
              <a:lnSpc>
                <a:spcPct val="114000"/>
              </a:lnSpc>
              <a:spcAft>
                <a:spcPts val="600"/>
              </a:spcAft>
              <a:buNone/>
            </a:pPr>
            <a:endParaRPr lang="en-US" dirty="0"/>
          </a:p>
          <a:p>
            <a:pPr lvl="1">
              <a:lnSpc>
                <a:spcPct val="114000"/>
              </a:lnSpc>
              <a:spcAft>
                <a:spcPts val="600"/>
              </a:spcAft>
            </a:pPr>
            <a:endParaRPr lang="en-US" altLang="de-DE" dirty="0"/>
          </a:p>
          <a:p>
            <a:pPr marL="215900" lvl="1" indent="0">
              <a:lnSpc>
                <a:spcPct val="114000"/>
              </a:lnSpc>
              <a:spcAft>
                <a:spcPts val="600"/>
              </a:spcAft>
              <a:buNone/>
            </a:pPr>
            <a:endParaRPr lang="en-US" altLang="de-DE" dirty="0"/>
          </a:p>
        </p:txBody>
      </p:sp>
      <p:sp>
        <p:nvSpPr>
          <p:cNvPr id="16386" name="Titel 5"/>
          <p:cNvSpPr>
            <a:spLocks noGrp="1"/>
          </p:cNvSpPr>
          <p:nvPr>
            <p:ph type="title"/>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numCol="1" compatLnSpc="1">
            <a:prstTxWarp prst="textNoShape">
              <a:avLst/>
            </a:prstTxWarp>
          </a:bodyPr>
          <a:lstStyle/>
          <a:p>
            <a:pPr eaLnBrk="1" hangingPunct="1"/>
            <a:r>
              <a:rPr lang="en-US" altLang="de-DE" dirty="0">
                <a:ea typeface="ＭＳ Ｐゴシック" panose="020B0600070205080204" pitchFamily="34" charset="-128"/>
              </a:rPr>
              <a:t>Design Comments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7DF2832B-6AA7-576B-20B9-DAE0AF690E9C}"/>
              </a:ext>
            </a:extLst>
          </p:cNvPr>
          <p:cNvSpPr>
            <a:spLocks noGrp="1"/>
          </p:cNvSpPr>
          <p:nvPr>
            <p:ph type="body" sz="quarter" idx="13"/>
          </p:nvPr>
        </p:nvSpPr>
        <p:spPr/>
        <p:txBody>
          <a:bodyPr/>
          <a:lstStyle/>
          <a:p>
            <a:pPr>
              <a:lnSpc>
                <a:spcPct val="114000"/>
              </a:lnSpc>
              <a:spcAft>
                <a:spcPts val="600"/>
              </a:spcAft>
            </a:pPr>
            <a:r>
              <a:rPr lang="en-US" dirty="0"/>
              <a:t>Look into inflating option -&gt; this could reduce the shell weight, and you can change the stiffness better and it does not deform overtime (creep of the </a:t>
            </a:r>
            <a:r>
              <a:rPr lang="en-US" dirty="0" err="1"/>
              <a:t>tpu</a:t>
            </a:r>
            <a:r>
              <a:rPr lang="en-US" dirty="0"/>
              <a:t> shell/suspension) </a:t>
            </a:r>
          </a:p>
          <a:p>
            <a:pPr lvl="1">
              <a:lnSpc>
                <a:spcPct val="114000"/>
              </a:lnSpc>
              <a:spcAft>
                <a:spcPts val="600"/>
              </a:spcAft>
            </a:pPr>
            <a:r>
              <a:rPr lang="en-US" dirty="0"/>
              <a:t>Look into lightweight volleyball ~200-230g  </a:t>
            </a:r>
            <a:r>
              <a:rPr lang="en-US" sz="700" dirty="0">
                <a:hlinkClick r:id="rId2"/>
              </a:rPr>
              <a:t>https://www.volleyballdirekt.de/molten-v5m2000-l-volleyball-unisex-118055.html?gad_source=1&amp;gclid=Cj0KCQjw3vO3BhCqARIsAEWblcCP1XpONOxnJmjxGIB1c85enQjzTlYxwvYX6yYS9CZwmnbH_TVQjPsaAsnWEALw_wcB</a:t>
            </a:r>
            <a:r>
              <a:rPr lang="en-US" sz="700" dirty="0"/>
              <a:t> </a:t>
            </a:r>
          </a:p>
          <a:p>
            <a:pPr lvl="1">
              <a:lnSpc>
                <a:spcPct val="114000"/>
              </a:lnSpc>
              <a:spcAft>
                <a:spcPts val="600"/>
              </a:spcAft>
            </a:pPr>
            <a:r>
              <a:rPr lang="en-US" dirty="0">
                <a:ea typeface="ＭＳ Ｐゴシック" charset="0"/>
              </a:rPr>
              <a:t>Look into adding foam to </a:t>
            </a:r>
            <a:r>
              <a:rPr lang="en-US" dirty="0" err="1">
                <a:ea typeface="ＭＳ Ｐゴシック" charset="0"/>
              </a:rPr>
              <a:t>sphero</a:t>
            </a:r>
            <a:r>
              <a:rPr lang="en-US" dirty="0">
                <a:ea typeface="ＭＳ Ｐゴシック" charset="0"/>
              </a:rPr>
              <a:t> like is done in this post: </a:t>
            </a:r>
            <a:r>
              <a:rPr lang="en-US" sz="700" dirty="0">
                <a:ea typeface="ＭＳ Ｐゴシック" charset="0"/>
                <a:hlinkClick r:id="rId3"/>
              </a:rPr>
              <a:t>https://www.instagram.com/fontysvenlo_ide/p/C8XPsrZMmkp/?img_index=2</a:t>
            </a:r>
            <a:endParaRPr lang="en-US" sz="700" dirty="0">
              <a:ea typeface="ＭＳ Ｐゴシック" charset="0"/>
            </a:endParaRPr>
          </a:p>
          <a:p>
            <a:pPr>
              <a:lnSpc>
                <a:spcPct val="114000"/>
              </a:lnSpc>
              <a:spcAft>
                <a:spcPts val="600"/>
              </a:spcAft>
            </a:pPr>
            <a:r>
              <a:rPr lang="en-US" dirty="0"/>
              <a:t>Increase weight drivetrain like they do with other toys (</a:t>
            </a:r>
            <a:r>
              <a:rPr lang="en-US" dirty="0" err="1"/>
              <a:t>sphero</a:t>
            </a:r>
            <a:r>
              <a:rPr lang="en-US" dirty="0"/>
              <a:t>, cat toys).</a:t>
            </a:r>
          </a:p>
          <a:p>
            <a:pPr lvl="1">
              <a:lnSpc>
                <a:spcPct val="114000"/>
              </a:lnSpc>
              <a:spcAft>
                <a:spcPts val="600"/>
              </a:spcAft>
            </a:pPr>
            <a:r>
              <a:rPr lang="en-US" altLang="de-DE" dirty="0"/>
              <a:t>Center of gravity of drivetrain can be placed closer to the shell by a few millimeters but no significant change can be made here.</a:t>
            </a:r>
          </a:p>
          <a:p>
            <a:pPr>
              <a:lnSpc>
                <a:spcPct val="114000"/>
              </a:lnSpc>
              <a:spcAft>
                <a:spcPts val="600"/>
              </a:spcAft>
            </a:pPr>
            <a:r>
              <a:rPr lang="en-US" altLang="de-DE" dirty="0"/>
              <a:t>Look into different materials of the shell</a:t>
            </a:r>
          </a:p>
          <a:p>
            <a:pPr lvl="1">
              <a:lnSpc>
                <a:spcPct val="114000"/>
              </a:lnSpc>
              <a:spcAft>
                <a:spcPts val="600"/>
              </a:spcAft>
            </a:pPr>
            <a:r>
              <a:rPr lang="en-US" altLang="de-DE" dirty="0"/>
              <a:t>TPC is more rubbery and springs back like a rubber band instead of the more dampening/viscous behavior of TPU</a:t>
            </a:r>
          </a:p>
          <a:p>
            <a:pPr lvl="1">
              <a:lnSpc>
                <a:spcPct val="114000"/>
              </a:lnSpc>
              <a:spcAft>
                <a:spcPts val="600"/>
              </a:spcAft>
            </a:pPr>
            <a:r>
              <a:rPr lang="en-US" altLang="de-DE" dirty="0"/>
              <a:t>Different TPU types also make a difference in bounciness and density</a:t>
            </a:r>
          </a:p>
          <a:p>
            <a:pPr>
              <a:lnSpc>
                <a:spcPct val="114000"/>
              </a:lnSpc>
              <a:spcAft>
                <a:spcPts val="600"/>
              </a:spcAft>
            </a:pPr>
            <a:r>
              <a:rPr lang="en-US" altLang="de-DE" dirty="0"/>
              <a:t>Look into metamaterial construction for the shell</a:t>
            </a:r>
          </a:p>
          <a:p>
            <a:pPr>
              <a:lnSpc>
                <a:spcPct val="114000"/>
              </a:lnSpc>
              <a:spcAft>
                <a:spcPts val="600"/>
              </a:spcAft>
            </a:pPr>
            <a:r>
              <a:rPr lang="en-GB" dirty="0"/>
              <a:t>Use constant force mechanism to protect the whole system (when battery is turned 90 degrees). Place it lower and make it longer so it goes around the PCB and battery.</a:t>
            </a:r>
            <a:endParaRPr lang="en-US" dirty="0"/>
          </a:p>
          <a:p>
            <a:pPr>
              <a:lnSpc>
                <a:spcPct val="114000"/>
              </a:lnSpc>
              <a:spcAft>
                <a:spcPts val="600"/>
              </a:spcAft>
            </a:pPr>
            <a:endParaRPr lang="de-DE" dirty="0"/>
          </a:p>
          <a:p>
            <a:pPr>
              <a:lnSpc>
                <a:spcPct val="114000"/>
              </a:lnSpc>
              <a:spcAft>
                <a:spcPts val="600"/>
              </a:spcAft>
            </a:pPr>
            <a:endParaRPr lang="de-DE" sz="1600" dirty="0"/>
          </a:p>
          <a:p>
            <a:pPr>
              <a:lnSpc>
                <a:spcPct val="114000"/>
              </a:lnSpc>
              <a:spcAft>
                <a:spcPts val="600"/>
              </a:spcAft>
            </a:pPr>
            <a:endParaRPr lang="de-DE" sz="1600" dirty="0"/>
          </a:p>
          <a:p>
            <a:pPr>
              <a:lnSpc>
                <a:spcPct val="114000"/>
              </a:lnSpc>
              <a:spcAft>
                <a:spcPts val="600"/>
              </a:spcAft>
            </a:pPr>
            <a:endParaRPr lang="de-DE" sz="1600" dirty="0"/>
          </a:p>
          <a:p>
            <a:pPr>
              <a:lnSpc>
                <a:spcPct val="114000"/>
              </a:lnSpc>
              <a:spcAft>
                <a:spcPts val="600"/>
              </a:spcAft>
            </a:pPr>
            <a:endParaRPr lang="en-US" sz="1600" dirty="0"/>
          </a:p>
          <a:p>
            <a:pPr>
              <a:lnSpc>
                <a:spcPct val="114000"/>
              </a:lnSpc>
              <a:spcAft>
                <a:spcPts val="600"/>
              </a:spcAft>
            </a:pPr>
            <a:endParaRPr lang="en-US" sz="1600" dirty="0"/>
          </a:p>
          <a:p>
            <a:endParaRPr lang="en-GB" sz="1600" dirty="0"/>
          </a:p>
        </p:txBody>
      </p:sp>
      <p:sp>
        <p:nvSpPr>
          <p:cNvPr id="3" name="Titel 2">
            <a:extLst>
              <a:ext uri="{FF2B5EF4-FFF2-40B4-BE49-F238E27FC236}">
                <a16:creationId xmlns:a16="http://schemas.microsoft.com/office/drawing/2014/main" id="{6E162943-97C0-A9BB-0125-387D8CE70800}"/>
              </a:ext>
            </a:extLst>
          </p:cNvPr>
          <p:cNvSpPr>
            <a:spLocks noGrp="1"/>
          </p:cNvSpPr>
          <p:nvPr>
            <p:ph type="title"/>
          </p:nvPr>
        </p:nvSpPr>
        <p:spPr/>
        <p:txBody>
          <a:bodyPr/>
          <a:lstStyle/>
          <a:p>
            <a:r>
              <a:rPr lang="en-US" dirty="0"/>
              <a:t>Recommendation</a:t>
            </a:r>
          </a:p>
        </p:txBody>
      </p:sp>
    </p:spTree>
    <p:extLst>
      <p:ext uri="{BB962C8B-B14F-4D97-AF65-F5344CB8AC3E}">
        <p14:creationId xmlns:p14="http://schemas.microsoft.com/office/powerpoint/2010/main" val="10121735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F4740237-0F0B-E1C9-36C1-FB48C0AD4066}"/>
              </a:ext>
            </a:extLst>
          </p:cNvPr>
          <p:cNvSpPr>
            <a:spLocks noGrp="1"/>
          </p:cNvSpPr>
          <p:nvPr>
            <p:ph type="body" sz="quarter" idx="13"/>
          </p:nvPr>
        </p:nvSpPr>
        <p:spPr/>
        <p:txBody>
          <a:bodyPr/>
          <a:lstStyle/>
          <a:p>
            <a:r>
              <a:rPr lang="en-US" dirty="0"/>
              <a:t>Perform test on influence of counterbalance</a:t>
            </a:r>
          </a:p>
          <a:p>
            <a:pPr lvl="1"/>
            <a:r>
              <a:rPr lang="en-US" dirty="0"/>
              <a:t>My hypothesis would be that it does not matter to much for being a normal ball again, given that the drivetrain is statically balanced with the fixed axis.</a:t>
            </a:r>
          </a:p>
          <a:p>
            <a:r>
              <a:rPr lang="en-US" dirty="0"/>
              <a:t>Perform test on influence of off-centering the drivetrain</a:t>
            </a:r>
          </a:p>
          <a:p>
            <a:pPr lvl="1"/>
            <a:r>
              <a:rPr lang="en-US" dirty="0"/>
              <a:t>Richard (bachelor student) had a first go with it, but did not find conclusive results</a:t>
            </a:r>
          </a:p>
          <a:p>
            <a:r>
              <a:rPr lang="en-US" dirty="0"/>
              <a:t>Implement a test IMU that can measure the impact inside the ball with the new suspension design, or different suspension designs and shell types to validate its characteristics: </a:t>
            </a:r>
            <a:r>
              <a:rPr lang="x-none" sz="1100" dirty="0">
                <a:hlinkClick r:id="rId2"/>
              </a:rPr>
              <a:t>https://www.artisantg.com/TestMeasurement/95467-1/Amphenol-PCB-Piezotronics-356A33-Triaxial-Ceramic-Shear-ICP-Accelerometer?srsltid=AfmBOoqv5LIQdKkRx0TayMk6EnAl6bxg1QnT6kAnZTeAzufdufXTRGrGhttps://www.ni.com/pdf/manuals/TriaxialCeramicShearAccelerometer1.pdf?srsltid=AfmBOopYDMbj4CzPchYFIvIgBjQxtM3VX5_q8JcEDcbKgHbnpP3XAd72</a:t>
            </a:r>
            <a:endParaRPr lang="en-US" dirty="0"/>
          </a:p>
          <a:p>
            <a:r>
              <a:rPr lang="en-US" sz="1800" dirty="0"/>
              <a:t>If a smaller version is preferred, I would recommend to put a shell around Sphero that is soft, this is a lot easier than redesigning the current prototype. If this is nevertheless required: get rid of the belt drive and constant force springs, take a smaller battery and redesign the chassis for robustness. Use a gear connection from the fixed axis to the motor. Redesign the PCB to fit a smaller area.</a:t>
            </a:r>
          </a:p>
          <a:p>
            <a:pPr>
              <a:lnSpc>
                <a:spcPct val="114000"/>
              </a:lnSpc>
            </a:pPr>
            <a:r>
              <a:rPr lang="en-US" dirty="0"/>
              <a:t>Drivetrain is not yet tested for high impacts</a:t>
            </a:r>
          </a:p>
          <a:p>
            <a:pPr lvl="1">
              <a:lnSpc>
                <a:spcPct val="114000"/>
              </a:lnSpc>
            </a:pPr>
            <a:r>
              <a:rPr lang="en-US" dirty="0">
                <a:ea typeface="ＭＳ Ｐゴシック" charset="0"/>
              </a:rPr>
              <a:t>Adding a bumper could add weight to the appropriate places and increase robustness</a:t>
            </a:r>
          </a:p>
          <a:p>
            <a:endParaRPr lang="en-US" dirty="0"/>
          </a:p>
        </p:txBody>
      </p:sp>
      <p:sp>
        <p:nvSpPr>
          <p:cNvPr id="3" name="Titel 2">
            <a:extLst>
              <a:ext uri="{FF2B5EF4-FFF2-40B4-BE49-F238E27FC236}">
                <a16:creationId xmlns:a16="http://schemas.microsoft.com/office/drawing/2014/main" id="{E8BFB3E1-D217-0A1B-E1EF-0E4E55875C44}"/>
              </a:ext>
            </a:extLst>
          </p:cNvPr>
          <p:cNvSpPr>
            <a:spLocks noGrp="1"/>
          </p:cNvSpPr>
          <p:nvPr>
            <p:ph type="title"/>
          </p:nvPr>
        </p:nvSpPr>
        <p:spPr/>
        <p:txBody>
          <a:bodyPr/>
          <a:lstStyle/>
          <a:p>
            <a:r>
              <a:rPr lang="en-US" dirty="0"/>
              <a:t>Recommendation</a:t>
            </a:r>
          </a:p>
        </p:txBody>
      </p:sp>
    </p:spTree>
    <p:extLst>
      <p:ext uri="{BB962C8B-B14F-4D97-AF65-F5344CB8AC3E}">
        <p14:creationId xmlns:p14="http://schemas.microsoft.com/office/powerpoint/2010/main" val="16506209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3AC88921-5419-967A-2871-0703F60207FC}"/>
              </a:ext>
            </a:extLst>
          </p:cNvPr>
          <p:cNvSpPr>
            <a:spLocks noGrp="1"/>
          </p:cNvSpPr>
          <p:nvPr>
            <p:ph type="body" sz="quarter" idx="13"/>
          </p:nvPr>
        </p:nvSpPr>
        <p:spPr/>
        <p:txBody>
          <a:bodyPr/>
          <a:lstStyle/>
          <a:p>
            <a:pPr marL="0" indent="0">
              <a:buNone/>
            </a:pPr>
            <a:r>
              <a:rPr lang="en-US" dirty="0"/>
              <a:t>Components</a:t>
            </a:r>
          </a:p>
          <a:p>
            <a:r>
              <a:rPr lang="en-US" dirty="0"/>
              <a:t>Shell</a:t>
            </a:r>
          </a:p>
          <a:p>
            <a:r>
              <a:rPr lang="en-US" dirty="0"/>
              <a:t>Suspension</a:t>
            </a:r>
          </a:p>
          <a:p>
            <a:r>
              <a:rPr lang="en-US" dirty="0"/>
              <a:t>Drivetrain</a:t>
            </a:r>
          </a:p>
          <a:p>
            <a:endParaRPr lang="en-US" dirty="0"/>
          </a:p>
          <a:p>
            <a:pPr marL="0" indent="0">
              <a:buNone/>
            </a:pPr>
            <a:r>
              <a:rPr lang="en-US" dirty="0"/>
              <a:t>Overall requirements</a:t>
            </a:r>
          </a:p>
          <a:p>
            <a:r>
              <a:rPr lang="en-US" dirty="0"/>
              <a:t>Robust</a:t>
            </a:r>
          </a:p>
          <a:p>
            <a:r>
              <a:rPr lang="en-US" dirty="0"/>
              <a:t>Compliant shell</a:t>
            </a:r>
          </a:p>
          <a:p>
            <a:r>
              <a:rPr lang="en-US" dirty="0"/>
              <a:t>Inertia tensor like a normal ball</a:t>
            </a:r>
          </a:p>
          <a:p>
            <a:r>
              <a:rPr lang="en-US" dirty="0"/>
              <a:t>Weight like a normal ball</a:t>
            </a:r>
          </a:p>
          <a:p>
            <a:endParaRPr lang="en-US" dirty="0"/>
          </a:p>
          <a:p>
            <a:pPr lvl="1"/>
            <a:endParaRPr lang="en-US" dirty="0"/>
          </a:p>
        </p:txBody>
      </p:sp>
      <p:sp>
        <p:nvSpPr>
          <p:cNvPr id="3" name="Titel 2">
            <a:extLst>
              <a:ext uri="{FF2B5EF4-FFF2-40B4-BE49-F238E27FC236}">
                <a16:creationId xmlns:a16="http://schemas.microsoft.com/office/drawing/2014/main" id="{87C2EAA5-BCC2-322D-4315-5C3A113D7C8E}"/>
              </a:ext>
            </a:extLst>
          </p:cNvPr>
          <p:cNvSpPr>
            <a:spLocks noGrp="1"/>
          </p:cNvSpPr>
          <p:nvPr>
            <p:ph type="title"/>
          </p:nvPr>
        </p:nvSpPr>
        <p:spPr/>
        <p:txBody>
          <a:bodyPr/>
          <a:lstStyle/>
          <a:p>
            <a:r>
              <a:rPr lang="de-DE" dirty="0" err="1"/>
              <a:t>Fizzy</a:t>
            </a:r>
            <a:r>
              <a:rPr lang="de-DE" dirty="0"/>
              <a:t> </a:t>
            </a:r>
            <a:r>
              <a:rPr lang="de-DE" dirty="0" err="1"/>
              <a:t>components</a:t>
            </a:r>
            <a:endParaRPr lang="en-GB" dirty="0"/>
          </a:p>
        </p:txBody>
      </p:sp>
    </p:spTree>
    <p:extLst>
      <p:ext uri="{BB962C8B-B14F-4D97-AF65-F5344CB8AC3E}">
        <p14:creationId xmlns:p14="http://schemas.microsoft.com/office/powerpoint/2010/main" val="7912776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26B22485-D2A6-FE86-355C-AC5E1710B02D}"/>
              </a:ext>
            </a:extLst>
          </p:cNvPr>
          <p:cNvSpPr>
            <a:spLocks noGrp="1"/>
          </p:cNvSpPr>
          <p:nvPr>
            <p:ph type="body" sz="quarter" idx="13"/>
          </p:nvPr>
        </p:nvSpPr>
        <p:spPr/>
        <p:txBody>
          <a:bodyPr/>
          <a:lstStyle/>
          <a:p>
            <a:pPr marL="0" indent="0">
              <a:buNone/>
            </a:pPr>
            <a:r>
              <a:rPr lang="en-US" dirty="0"/>
              <a:t>Requirements:</a:t>
            </a:r>
          </a:p>
          <a:p>
            <a:r>
              <a:rPr lang="en-US" dirty="0"/>
              <a:t>Lightweight &lt;400g</a:t>
            </a:r>
          </a:p>
          <a:p>
            <a:r>
              <a:rPr lang="en-US" dirty="0"/>
              <a:t>Robust against impact</a:t>
            </a:r>
          </a:p>
          <a:p>
            <a:r>
              <a:rPr lang="en-US" dirty="0"/>
              <a:t>Shape must remain like a ball (at least to the naked eye)</a:t>
            </a:r>
          </a:p>
          <a:p>
            <a:r>
              <a:rPr lang="en-US" dirty="0"/>
              <a:t>Enable access to the electronics inside (for charging and turning off and on, and inspecting if something is broken)</a:t>
            </a:r>
          </a:p>
          <a:p>
            <a:r>
              <a:rPr lang="en-US" dirty="0"/>
              <a:t>Ease of manufacturing (3D printed, glued, welded and sewn together)</a:t>
            </a:r>
          </a:p>
          <a:p>
            <a:r>
              <a:rPr lang="en-US" dirty="0"/>
              <a:t>Ease of adaptability (no hex pattern that is harder to adjust)</a:t>
            </a:r>
          </a:p>
          <a:p>
            <a:endParaRPr lang="en-US" dirty="0"/>
          </a:p>
          <a:p>
            <a:pPr marL="0" indent="0">
              <a:buNone/>
            </a:pPr>
            <a:r>
              <a:rPr lang="en-US" dirty="0"/>
              <a:t>Wishes:</a:t>
            </a:r>
          </a:p>
          <a:p>
            <a:r>
              <a:rPr lang="en-US" dirty="0"/>
              <a:t>Bouncy</a:t>
            </a:r>
          </a:p>
          <a:p>
            <a:r>
              <a:rPr lang="en-US" dirty="0"/>
              <a:t>Nice touch from the outside</a:t>
            </a:r>
          </a:p>
          <a:p>
            <a:r>
              <a:rPr lang="en-US" dirty="0"/>
              <a:t>Easy to open, when still needed for turning off/on and charging</a:t>
            </a:r>
          </a:p>
          <a:p>
            <a:endParaRPr lang="en-US" dirty="0"/>
          </a:p>
          <a:p>
            <a:endParaRPr lang="en-US" dirty="0"/>
          </a:p>
        </p:txBody>
      </p:sp>
      <p:sp>
        <p:nvSpPr>
          <p:cNvPr id="3" name="Titel 2">
            <a:extLst>
              <a:ext uri="{FF2B5EF4-FFF2-40B4-BE49-F238E27FC236}">
                <a16:creationId xmlns:a16="http://schemas.microsoft.com/office/drawing/2014/main" id="{962DB450-1501-CA21-3105-4E922A3B45F5}"/>
              </a:ext>
            </a:extLst>
          </p:cNvPr>
          <p:cNvSpPr>
            <a:spLocks noGrp="1"/>
          </p:cNvSpPr>
          <p:nvPr>
            <p:ph type="title"/>
          </p:nvPr>
        </p:nvSpPr>
        <p:spPr/>
        <p:txBody>
          <a:bodyPr/>
          <a:lstStyle/>
          <a:p>
            <a:r>
              <a:rPr lang="de-DE" dirty="0"/>
              <a:t>Shell</a:t>
            </a:r>
            <a:endParaRPr lang="en-GB" dirty="0"/>
          </a:p>
        </p:txBody>
      </p:sp>
    </p:spTree>
    <p:extLst>
      <p:ext uri="{BB962C8B-B14F-4D97-AF65-F5344CB8AC3E}">
        <p14:creationId xmlns:p14="http://schemas.microsoft.com/office/powerpoint/2010/main" val="35662913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a:extLst>
              <a:ext uri="{FF2B5EF4-FFF2-40B4-BE49-F238E27FC236}">
                <a16:creationId xmlns:a16="http://schemas.microsoft.com/office/drawing/2014/main" id="{15CDAB8F-A939-606E-14C9-74EBD9CB9412}"/>
              </a:ext>
            </a:extLst>
          </p:cNvPr>
          <p:cNvSpPr>
            <a:spLocks noGrp="1"/>
          </p:cNvSpPr>
          <p:nvPr>
            <p:ph type="title"/>
          </p:nvPr>
        </p:nvSpPr>
        <p:spPr/>
        <p:txBody>
          <a:bodyPr/>
          <a:lstStyle/>
          <a:p>
            <a:r>
              <a:rPr lang="de-DE" dirty="0"/>
              <a:t>Prototype Shells</a:t>
            </a:r>
            <a:endParaRPr lang="en-GB" dirty="0"/>
          </a:p>
        </p:txBody>
      </p:sp>
      <p:pic>
        <p:nvPicPr>
          <p:cNvPr id="5" name="Grafik 4" descr="Ein Bild, das Ball, Text, orange enthält.&#10;&#10;Automatisch generierte Beschreibung">
            <a:extLst>
              <a:ext uri="{FF2B5EF4-FFF2-40B4-BE49-F238E27FC236}">
                <a16:creationId xmlns:a16="http://schemas.microsoft.com/office/drawing/2014/main" id="{D8A5678F-978F-D53B-3283-4D98BC70F3DC}"/>
              </a:ext>
            </a:extLst>
          </p:cNvPr>
          <p:cNvPicPr>
            <a:picLocks noChangeAspect="1"/>
          </p:cNvPicPr>
          <p:nvPr/>
        </p:nvPicPr>
        <p:blipFill>
          <a:blip r:embed="rId2" cstate="print">
            <a:extLst>
              <a:ext uri="{28A0092B-C50C-407E-A947-70E740481C1C}">
                <a14:useLocalDpi xmlns:a14="http://schemas.microsoft.com/office/drawing/2010/main" val="0"/>
              </a:ext>
            </a:extLst>
          </a:blip>
          <a:srcRect r="22589"/>
          <a:stretch/>
        </p:blipFill>
        <p:spPr>
          <a:xfrm rot="5400000">
            <a:off x="10311569" y="1400113"/>
            <a:ext cx="1821367" cy="1325006"/>
          </a:xfrm>
          <a:prstGeom prst="rect">
            <a:avLst/>
          </a:prstGeom>
        </p:spPr>
      </p:pic>
      <p:pic>
        <p:nvPicPr>
          <p:cNvPr id="11" name="Grafik 10" descr="Ein Bild, das Ball, Fußball, Grün, Sportausrüstung enthält.&#10;&#10;Automatisch generierte Beschreibung">
            <a:extLst>
              <a:ext uri="{FF2B5EF4-FFF2-40B4-BE49-F238E27FC236}">
                <a16:creationId xmlns:a16="http://schemas.microsoft.com/office/drawing/2014/main" id="{4AF2030A-DB6D-C5C8-98C1-C93AD54CA9D5}"/>
              </a:ext>
            </a:extLst>
          </p:cNvPr>
          <p:cNvPicPr>
            <a:picLocks noChangeAspect="1"/>
          </p:cNvPicPr>
          <p:nvPr/>
        </p:nvPicPr>
        <p:blipFill>
          <a:blip r:embed="rId3" cstate="print">
            <a:extLst>
              <a:ext uri="{28A0092B-C50C-407E-A947-70E740481C1C}">
                <a14:useLocalDpi xmlns:a14="http://schemas.microsoft.com/office/drawing/2010/main" val="0"/>
              </a:ext>
            </a:extLst>
          </a:blip>
          <a:srcRect r="29579"/>
          <a:stretch/>
        </p:blipFill>
        <p:spPr>
          <a:xfrm rot="5400000">
            <a:off x="4482000" y="1334349"/>
            <a:ext cx="1821368" cy="1456534"/>
          </a:xfrm>
          <a:prstGeom prst="rect">
            <a:avLst/>
          </a:prstGeom>
        </p:spPr>
      </p:pic>
      <p:pic>
        <p:nvPicPr>
          <p:cNvPr id="13" name="Grafik 12" descr="Ein Bild, das Kugel, Ball, Im Haus, Blau enthält.&#10;&#10;Automatisch generierte Beschreibung">
            <a:extLst>
              <a:ext uri="{FF2B5EF4-FFF2-40B4-BE49-F238E27FC236}">
                <a16:creationId xmlns:a16="http://schemas.microsoft.com/office/drawing/2014/main" id="{0E3BF9F9-6264-EBC5-389B-B66E289883B9}"/>
              </a:ext>
            </a:extLst>
          </p:cNvPr>
          <p:cNvPicPr>
            <a:picLocks noChangeAspect="1"/>
          </p:cNvPicPr>
          <p:nvPr/>
        </p:nvPicPr>
        <p:blipFill>
          <a:blip r:embed="rId4" cstate="print">
            <a:extLst>
              <a:ext uri="{28A0092B-C50C-407E-A947-70E740481C1C}">
                <a14:useLocalDpi xmlns:a14="http://schemas.microsoft.com/office/drawing/2010/main" val="0"/>
              </a:ext>
            </a:extLst>
          </a:blip>
          <a:srcRect r="19612"/>
          <a:stretch/>
        </p:blipFill>
        <p:spPr>
          <a:xfrm rot="5400000">
            <a:off x="3051746" y="1444487"/>
            <a:ext cx="1823159" cy="1277187"/>
          </a:xfrm>
          <a:prstGeom prst="rect">
            <a:avLst/>
          </a:prstGeom>
        </p:spPr>
      </p:pic>
      <p:pic>
        <p:nvPicPr>
          <p:cNvPr id="15" name="Grafik 14" descr="Ein Bild, das Ball, Kugel, Im Haus enthält.&#10;&#10;Automatisch generierte Beschreibung">
            <a:extLst>
              <a:ext uri="{FF2B5EF4-FFF2-40B4-BE49-F238E27FC236}">
                <a16:creationId xmlns:a16="http://schemas.microsoft.com/office/drawing/2014/main" id="{B31FC6E0-EAEF-C508-69F6-B0A41E8300F2}"/>
              </a:ext>
            </a:extLst>
          </p:cNvPr>
          <p:cNvPicPr>
            <a:picLocks noChangeAspect="1"/>
          </p:cNvPicPr>
          <p:nvPr/>
        </p:nvPicPr>
        <p:blipFill>
          <a:blip r:embed="rId5" cstate="print">
            <a:extLst>
              <a:ext uri="{28A0092B-C50C-407E-A947-70E740481C1C}">
                <a14:useLocalDpi xmlns:a14="http://schemas.microsoft.com/office/drawing/2010/main" val="0"/>
              </a:ext>
            </a:extLst>
          </a:blip>
          <a:srcRect r="23792"/>
          <a:stretch/>
        </p:blipFill>
        <p:spPr>
          <a:xfrm rot="5400000">
            <a:off x="1583871" y="1392446"/>
            <a:ext cx="1842726" cy="1361701"/>
          </a:xfrm>
          <a:prstGeom prst="rect">
            <a:avLst/>
          </a:prstGeom>
        </p:spPr>
      </p:pic>
      <p:pic>
        <p:nvPicPr>
          <p:cNvPr id="17" name="Grafik 16" descr="Ein Bild, das Ball, Kunst enthält.&#10;&#10;Automatisch generierte Beschreibung">
            <a:extLst>
              <a:ext uri="{FF2B5EF4-FFF2-40B4-BE49-F238E27FC236}">
                <a16:creationId xmlns:a16="http://schemas.microsoft.com/office/drawing/2014/main" id="{1A204556-3350-F1CC-9FC0-0464834CECC8}"/>
              </a:ext>
            </a:extLst>
          </p:cNvPr>
          <p:cNvPicPr>
            <a:picLocks noChangeAspect="1"/>
          </p:cNvPicPr>
          <p:nvPr/>
        </p:nvPicPr>
        <p:blipFill>
          <a:blip r:embed="rId6" cstate="print">
            <a:extLst>
              <a:ext uri="{28A0092B-C50C-407E-A947-70E740481C1C}">
                <a14:useLocalDpi xmlns:a14="http://schemas.microsoft.com/office/drawing/2010/main" val="0"/>
              </a:ext>
            </a:extLst>
          </a:blip>
          <a:srcRect r="27207"/>
          <a:stretch/>
        </p:blipFill>
        <p:spPr>
          <a:xfrm rot="5400000">
            <a:off x="5964583" y="1351258"/>
            <a:ext cx="1839005" cy="1422715"/>
          </a:xfrm>
          <a:prstGeom prst="rect">
            <a:avLst/>
          </a:prstGeom>
        </p:spPr>
      </p:pic>
      <p:pic>
        <p:nvPicPr>
          <p:cNvPr id="21" name="Grafik 20" descr="Ein Bild, das Ballon, Ball, Blau, Flugzeug enthält.&#10;&#10;Automatisch generierte Beschreibung">
            <a:extLst>
              <a:ext uri="{FF2B5EF4-FFF2-40B4-BE49-F238E27FC236}">
                <a16:creationId xmlns:a16="http://schemas.microsoft.com/office/drawing/2014/main" id="{F3EA412D-620C-2B31-67AB-F7B3E3698315}"/>
              </a:ext>
            </a:extLst>
          </p:cNvPr>
          <p:cNvPicPr>
            <a:picLocks noChangeAspect="1"/>
          </p:cNvPicPr>
          <p:nvPr/>
        </p:nvPicPr>
        <p:blipFill>
          <a:blip r:embed="rId7" cstate="print">
            <a:extLst>
              <a:ext uri="{28A0092B-C50C-407E-A947-70E740481C1C}">
                <a14:useLocalDpi xmlns:a14="http://schemas.microsoft.com/office/drawing/2010/main" val="0"/>
              </a:ext>
            </a:extLst>
          </a:blip>
          <a:srcRect r="27905"/>
          <a:stretch/>
        </p:blipFill>
        <p:spPr>
          <a:xfrm rot="5400000">
            <a:off x="8901993" y="1351259"/>
            <a:ext cx="1821366" cy="1422715"/>
          </a:xfrm>
          <a:prstGeom prst="rect">
            <a:avLst/>
          </a:prstGeom>
        </p:spPr>
      </p:pic>
      <p:pic>
        <p:nvPicPr>
          <p:cNvPr id="23" name="Grafik 22">
            <a:extLst>
              <a:ext uri="{FF2B5EF4-FFF2-40B4-BE49-F238E27FC236}">
                <a16:creationId xmlns:a16="http://schemas.microsoft.com/office/drawing/2014/main" id="{83EFF88D-8F3A-4C60-8737-9A9BB3CB2645}"/>
              </a:ext>
            </a:extLst>
          </p:cNvPr>
          <p:cNvPicPr>
            <a:picLocks noChangeAspect="1"/>
          </p:cNvPicPr>
          <p:nvPr/>
        </p:nvPicPr>
        <p:blipFill>
          <a:blip r:embed="rId8"/>
          <a:stretch>
            <a:fillRect/>
          </a:stretch>
        </p:blipFill>
        <p:spPr>
          <a:xfrm>
            <a:off x="7622986" y="1151933"/>
            <a:ext cx="1508821" cy="1823159"/>
          </a:xfrm>
          <a:prstGeom prst="rect">
            <a:avLst/>
          </a:prstGeom>
        </p:spPr>
      </p:pic>
      <p:graphicFrame>
        <p:nvGraphicFramePr>
          <p:cNvPr id="26" name="Tabelle 25">
            <a:extLst>
              <a:ext uri="{FF2B5EF4-FFF2-40B4-BE49-F238E27FC236}">
                <a16:creationId xmlns:a16="http://schemas.microsoft.com/office/drawing/2014/main" id="{91E0833C-0E7C-4D3A-D62C-5484E17567C2}"/>
              </a:ext>
            </a:extLst>
          </p:cNvPr>
          <p:cNvGraphicFramePr>
            <a:graphicFrameLocks noGrp="1"/>
          </p:cNvGraphicFramePr>
          <p:nvPr>
            <p:extLst>
              <p:ext uri="{D42A27DB-BD31-4B8C-83A1-F6EECF244321}">
                <p14:modId xmlns:p14="http://schemas.microsoft.com/office/powerpoint/2010/main" val="2362830080"/>
              </p:ext>
            </p:extLst>
          </p:nvPr>
        </p:nvGraphicFramePr>
        <p:xfrm>
          <a:off x="159798" y="2930361"/>
          <a:ext cx="11752783" cy="3916680"/>
        </p:xfrm>
        <a:graphic>
          <a:graphicData uri="http://schemas.openxmlformats.org/drawingml/2006/table">
            <a:tbl>
              <a:tblPr firstRow="1" bandRow="1">
                <a:tableStyleId>{5C22544A-7EE6-4342-B048-85BDC9FD1C3A}</a:tableStyleId>
              </a:tblPr>
              <a:tblGrid>
                <a:gridCol w="1642312">
                  <a:extLst>
                    <a:ext uri="{9D8B030D-6E8A-4147-A177-3AD203B41FA5}">
                      <a16:colId xmlns:a16="http://schemas.microsoft.com/office/drawing/2014/main" val="418714556"/>
                    </a:ext>
                  </a:extLst>
                </a:gridCol>
                <a:gridCol w="1444353">
                  <a:extLst>
                    <a:ext uri="{9D8B030D-6E8A-4147-A177-3AD203B41FA5}">
                      <a16:colId xmlns:a16="http://schemas.microsoft.com/office/drawing/2014/main" val="3619838466"/>
                    </a:ext>
                  </a:extLst>
                </a:gridCol>
                <a:gridCol w="1444353">
                  <a:extLst>
                    <a:ext uri="{9D8B030D-6E8A-4147-A177-3AD203B41FA5}">
                      <a16:colId xmlns:a16="http://schemas.microsoft.com/office/drawing/2014/main" val="47059972"/>
                    </a:ext>
                  </a:extLst>
                </a:gridCol>
                <a:gridCol w="1444353">
                  <a:extLst>
                    <a:ext uri="{9D8B030D-6E8A-4147-A177-3AD203B41FA5}">
                      <a16:colId xmlns:a16="http://schemas.microsoft.com/office/drawing/2014/main" val="4147963208"/>
                    </a:ext>
                  </a:extLst>
                </a:gridCol>
                <a:gridCol w="1444353">
                  <a:extLst>
                    <a:ext uri="{9D8B030D-6E8A-4147-A177-3AD203B41FA5}">
                      <a16:colId xmlns:a16="http://schemas.microsoft.com/office/drawing/2014/main" val="1026625222"/>
                    </a:ext>
                  </a:extLst>
                </a:gridCol>
                <a:gridCol w="1444353">
                  <a:extLst>
                    <a:ext uri="{9D8B030D-6E8A-4147-A177-3AD203B41FA5}">
                      <a16:colId xmlns:a16="http://schemas.microsoft.com/office/drawing/2014/main" val="1949491641"/>
                    </a:ext>
                  </a:extLst>
                </a:gridCol>
                <a:gridCol w="1444353">
                  <a:extLst>
                    <a:ext uri="{9D8B030D-6E8A-4147-A177-3AD203B41FA5}">
                      <a16:colId xmlns:a16="http://schemas.microsoft.com/office/drawing/2014/main" val="177293744"/>
                    </a:ext>
                  </a:extLst>
                </a:gridCol>
                <a:gridCol w="1444353">
                  <a:extLst>
                    <a:ext uri="{9D8B030D-6E8A-4147-A177-3AD203B41FA5}">
                      <a16:colId xmlns:a16="http://schemas.microsoft.com/office/drawing/2014/main" val="512006268"/>
                    </a:ext>
                  </a:extLst>
                </a:gridCol>
              </a:tblGrid>
              <a:tr h="370840">
                <a:tc>
                  <a:txBody>
                    <a:bodyPr/>
                    <a:lstStyle/>
                    <a:p>
                      <a:r>
                        <a:rPr lang="en-US" sz="1400" noProof="0" dirty="0"/>
                        <a:t>Material</a:t>
                      </a:r>
                    </a:p>
                  </a:txBody>
                  <a:tcPr/>
                </a:tc>
                <a:tc>
                  <a:txBody>
                    <a:bodyPr/>
                    <a:lstStyle/>
                    <a:p>
                      <a:r>
                        <a:rPr lang="en-US" sz="1400" noProof="0" dirty="0"/>
                        <a:t>PLA</a:t>
                      </a:r>
                    </a:p>
                  </a:txBody>
                  <a:tcPr/>
                </a:tc>
                <a:tc>
                  <a:txBody>
                    <a:bodyPr/>
                    <a:lstStyle/>
                    <a:p>
                      <a:r>
                        <a:rPr lang="en-US" sz="1400" noProof="0" dirty="0"/>
                        <a:t>PLA</a:t>
                      </a:r>
                    </a:p>
                  </a:txBody>
                  <a:tcPr/>
                </a:tc>
                <a:tc>
                  <a:txBody>
                    <a:bodyPr/>
                    <a:lstStyle/>
                    <a:p>
                      <a:r>
                        <a:rPr lang="en-US" sz="1400" noProof="0" dirty="0"/>
                        <a:t>TPU + foam patting </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noProof="0" dirty="0"/>
                        <a:t>TPU 95A (Amazon)</a:t>
                      </a:r>
                    </a:p>
                  </a:txBody>
                  <a:tcPr/>
                </a:tc>
                <a:tc>
                  <a:txBody>
                    <a:bodyPr/>
                    <a:lstStyle/>
                    <a:p>
                      <a:r>
                        <a:rPr lang="en-US" sz="1400" noProof="0" dirty="0"/>
                        <a:t>TPU95A HF (</a:t>
                      </a:r>
                      <a:r>
                        <a:rPr lang="en-US" sz="1400" noProof="0" dirty="0" err="1"/>
                        <a:t>polymaker</a:t>
                      </a:r>
                      <a:r>
                        <a:rPr lang="en-US" sz="1400" noProof="0" dirty="0"/>
                        <a:t>)</a:t>
                      </a:r>
                    </a:p>
                  </a:txBody>
                  <a:tcPr/>
                </a:tc>
                <a:tc>
                  <a:txBody>
                    <a:bodyPr/>
                    <a:lstStyle/>
                    <a:p>
                      <a:r>
                        <a:rPr lang="en-US" sz="1400" noProof="0" dirty="0"/>
                        <a:t>TPU95A (</a:t>
                      </a:r>
                      <a:r>
                        <a:rPr lang="en-US" sz="1400" noProof="0" dirty="0" err="1"/>
                        <a:t>polymaker</a:t>
                      </a:r>
                      <a:r>
                        <a:rPr lang="en-US" sz="1400" noProof="0" dirty="0"/>
                        <a:t>)</a:t>
                      </a:r>
                    </a:p>
                  </a:txBody>
                  <a:tcPr/>
                </a:tc>
                <a:tc>
                  <a:txBody>
                    <a:bodyPr/>
                    <a:lstStyle/>
                    <a:p>
                      <a:r>
                        <a:rPr lang="en-US" sz="1400" noProof="0" dirty="0"/>
                        <a:t>TPU95A (</a:t>
                      </a:r>
                      <a:r>
                        <a:rPr lang="en-US" sz="1400" noProof="0" dirty="0" err="1"/>
                        <a:t>polymaker</a:t>
                      </a:r>
                      <a:r>
                        <a:rPr lang="en-US" sz="1400" noProof="0" dirty="0"/>
                        <a:t>)</a:t>
                      </a:r>
                    </a:p>
                  </a:txBody>
                  <a:tcPr/>
                </a:tc>
                <a:extLst>
                  <a:ext uri="{0D108BD9-81ED-4DB2-BD59-A6C34878D82A}">
                    <a16:rowId xmlns:a16="http://schemas.microsoft.com/office/drawing/2014/main" val="196632668"/>
                  </a:ext>
                </a:extLst>
              </a:tr>
              <a:tr h="370840">
                <a:tc>
                  <a:txBody>
                    <a:bodyPr/>
                    <a:lstStyle/>
                    <a:p>
                      <a:r>
                        <a:rPr lang="en-US" sz="1400" noProof="0" dirty="0"/>
                        <a:t>Shell design</a:t>
                      </a:r>
                    </a:p>
                  </a:txBody>
                  <a:tcPr/>
                </a:tc>
                <a:tc>
                  <a:txBody>
                    <a:bodyPr/>
                    <a:lstStyle/>
                    <a:p>
                      <a:r>
                        <a:rPr lang="en-US" sz="1400" noProof="0" dirty="0"/>
                        <a:t>Baseball</a:t>
                      </a:r>
                    </a:p>
                  </a:txBody>
                  <a:tcPr/>
                </a:tc>
                <a:tc>
                  <a:txBody>
                    <a:bodyPr/>
                    <a:lstStyle/>
                    <a:p>
                      <a:r>
                        <a:rPr lang="en-US" sz="1400" noProof="0" dirty="0"/>
                        <a:t>Baseball</a:t>
                      </a:r>
                    </a:p>
                  </a:txBody>
                  <a:tcPr/>
                </a:tc>
                <a:tc>
                  <a:txBody>
                    <a:bodyPr/>
                    <a:lstStyle/>
                    <a:p>
                      <a:r>
                        <a:rPr lang="en-US" sz="1400" noProof="0" dirty="0"/>
                        <a:t>Baseball</a:t>
                      </a:r>
                    </a:p>
                  </a:txBody>
                  <a:tcPr/>
                </a:tc>
                <a:tc>
                  <a:txBody>
                    <a:bodyPr/>
                    <a:lstStyle/>
                    <a:p>
                      <a:r>
                        <a:rPr lang="en-US" sz="1400" noProof="0" dirty="0"/>
                        <a:t>Trapdoor</a:t>
                      </a:r>
                    </a:p>
                  </a:txBody>
                  <a:tcPr/>
                </a:tc>
                <a:tc>
                  <a:txBody>
                    <a:bodyPr/>
                    <a:lstStyle/>
                    <a:p>
                      <a:r>
                        <a:rPr lang="en-US" sz="1400" noProof="0" dirty="0"/>
                        <a:t>Trapdoor</a:t>
                      </a:r>
                    </a:p>
                  </a:txBody>
                  <a:tcPr/>
                </a:tc>
                <a:tc>
                  <a:txBody>
                    <a:bodyPr/>
                    <a:lstStyle/>
                    <a:p>
                      <a:r>
                        <a:rPr lang="en-US" sz="1400" noProof="0" dirty="0"/>
                        <a:t>Baseball</a:t>
                      </a:r>
                    </a:p>
                  </a:txBody>
                  <a:tcPr/>
                </a:tc>
                <a:tc>
                  <a:txBody>
                    <a:bodyPr/>
                    <a:lstStyle/>
                    <a:p>
                      <a:r>
                        <a:rPr lang="en-US" sz="1400" noProof="0" dirty="0"/>
                        <a:t>Baseball</a:t>
                      </a:r>
                    </a:p>
                  </a:txBody>
                  <a:tcPr/>
                </a:tc>
                <a:extLst>
                  <a:ext uri="{0D108BD9-81ED-4DB2-BD59-A6C34878D82A}">
                    <a16:rowId xmlns:a16="http://schemas.microsoft.com/office/drawing/2014/main" val="731787346"/>
                  </a:ext>
                </a:extLst>
              </a:tr>
              <a:tr h="370840">
                <a:tc>
                  <a:txBody>
                    <a:bodyPr/>
                    <a:lstStyle/>
                    <a:p>
                      <a:r>
                        <a:rPr lang="en-US" sz="1400" noProof="0" dirty="0"/>
                        <a:t>Weight including suspension</a:t>
                      </a:r>
                    </a:p>
                  </a:txBody>
                  <a:tcPr/>
                </a:tc>
                <a:tc>
                  <a:txBody>
                    <a:bodyPr/>
                    <a:lstStyle/>
                    <a:p>
                      <a:r>
                        <a:rPr lang="en-US" sz="1400" noProof="0" dirty="0"/>
                        <a:t>304g</a:t>
                      </a:r>
                    </a:p>
                  </a:txBody>
                  <a:tcPr/>
                </a:tc>
                <a:tc>
                  <a:txBody>
                    <a:bodyPr/>
                    <a:lstStyle/>
                    <a:p>
                      <a:r>
                        <a:rPr lang="en-US" sz="1400" noProof="0" dirty="0"/>
                        <a:t>310g</a:t>
                      </a:r>
                    </a:p>
                  </a:txBody>
                  <a:tcPr/>
                </a:tc>
                <a:tc>
                  <a:txBody>
                    <a:bodyPr/>
                    <a:lstStyle/>
                    <a:p>
                      <a:r>
                        <a:rPr lang="en-US" sz="1400" noProof="0" dirty="0"/>
                        <a:t>320g</a:t>
                      </a:r>
                    </a:p>
                  </a:txBody>
                  <a:tcPr/>
                </a:tc>
                <a:tc>
                  <a:txBody>
                    <a:bodyPr/>
                    <a:lstStyle/>
                    <a:p>
                      <a:r>
                        <a:rPr lang="en-US" sz="1400" noProof="0" dirty="0"/>
                        <a:t>322g</a:t>
                      </a:r>
                    </a:p>
                  </a:txBody>
                  <a:tcPr/>
                </a:tc>
                <a:tc>
                  <a:txBody>
                    <a:bodyPr/>
                    <a:lstStyle/>
                    <a:p>
                      <a:r>
                        <a:rPr lang="en-US" sz="1400" noProof="0" dirty="0"/>
                        <a:t>406 (without suspension)</a:t>
                      </a:r>
                    </a:p>
                  </a:txBody>
                  <a:tcPr/>
                </a:tc>
                <a:tc>
                  <a:txBody>
                    <a:bodyPr/>
                    <a:lstStyle/>
                    <a:p>
                      <a:r>
                        <a:rPr lang="en-US" sz="1400" noProof="0" dirty="0"/>
                        <a:t>358g</a:t>
                      </a:r>
                    </a:p>
                  </a:txBody>
                  <a:tcPr/>
                </a:tc>
                <a:tc>
                  <a:txBody>
                    <a:bodyPr/>
                    <a:lstStyle/>
                    <a:p>
                      <a:r>
                        <a:rPr lang="en-US" sz="1400" noProof="0" dirty="0"/>
                        <a:t>313g</a:t>
                      </a:r>
                    </a:p>
                  </a:txBody>
                  <a:tcPr/>
                </a:tc>
                <a:extLst>
                  <a:ext uri="{0D108BD9-81ED-4DB2-BD59-A6C34878D82A}">
                    <a16:rowId xmlns:a16="http://schemas.microsoft.com/office/drawing/2014/main" val="2125596854"/>
                  </a:ext>
                </a:extLst>
              </a:tr>
              <a:tr h="370840">
                <a:tc>
                  <a:txBody>
                    <a:bodyPr/>
                    <a:lstStyle/>
                    <a:p>
                      <a:r>
                        <a:rPr lang="en-US" sz="1400" noProof="0" dirty="0"/>
                        <a:t>Wall thickness</a:t>
                      </a:r>
                    </a:p>
                  </a:txBody>
                  <a:tcPr/>
                </a:tc>
                <a:tc>
                  <a:txBody>
                    <a:bodyPr/>
                    <a:lstStyle/>
                    <a:p>
                      <a:r>
                        <a:rPr lang="en-US" sz="1400" noProof="0" dirty="0"/>
                        <a:t>3mm</a:t>
                      </a:r>
                    </a:p>
                  </a:txBody>
                  <a:tcPr/>
                </a:tc>
                <a:tc>
                  <a:txBody>
                    <a:bodyPr/>
                    <a:lstStyle/>
                    <a:p>
                      <a:r>
                        <a:rPr lang="en-US" sz="1400" noProof="0" dirty="0"/>
                        <a:t>5mm</a:t>
                      </a:r>
                    </a:p>
                  </a:txBody>
                  <a:tcPr/>
                </a:tc>
                <a:tc>
                  <a:txBody>
                    <a:bodyPr/>
                    <a:lstStyle/>
                    <a:p>
                      <a:r>
                        <a:rPr lang="en-US" sz="1400" noProof="0" dirty="0"/>
                        <a:t>6mm</a:t>
                      </a:r>
                    </a:p>
                  </a:txBody>
                  <a:tcPr/>
                </a:tc>
                <a:tc>
                  <a:txBody>
                    <a:bodyPr/>
                    <a:lstStyle/>
                    <a:p>
                      <a:r>
                        <a:rPr lang="en-US" sz="1400" noProof="0" dirty="0"/>
                        <a:t>6mm</a:t>
                      </a:r>
                    </a:p>
                  </a:txBody>
                  <a:tcPr/>
                </a:tc>
                <a:tc>
                  <a:txBody>
                    <a:bodyPr/>
                    <a:lstStyle/>
                    <a:p>
                      <a:r>
                        <a:rPr lang="en-US" sz="1400" noProof="0" dirty="0"/>
                        <a:t>6mm</a:t>
                      </a:r>
                    </a:p>
                  </a:txBody>
                  <a:tcPr/>
                </a:tc>
                <a:tc>
                  <a:txBody>
                    <a:bodyPr/>
                    <a:lstStyle/>
                    <a:p>
                      <a:r>
                        <a:rPr lang="en-US" sz="1400" noProof="0" dirty="0"/>
                        <a:t>4mm</a:t>
                      </a:r>
                    </a:p>
                  </a:txBody>
                  <a:tcPr/>
                </a:tc>
                <a:tc>
                  <a:txBody>
                    <a:bodyPr/>
                    <a:lstStyle/>
                    <a:p>
                      <a:r>
                        <a:rPr lang="en-US" sz="1400" noProof="0" dirty="0"/>
                        <a:t>4mm</a:t>
                      </a:r>
                    </a:p>
                  </a:txBody>
                  <a:tcPr/>
                </a:tc>
                <a:extLst>
                  <a:ext uri="{0D108BD9-81ED-4DB2-BD59-A6C34878D82A}">
                    <a16:rowId xmlns:a16="http://schemas.microsoft.com/office/drawing/2014/main" val="182631240"/>
                  </a:ext>
                </a:extLst>
              </a:tr>
              <a:tr h="370840">
                <a:tc>
                  <a:txBody>
                    <a:bodyPr/>
                    <a:lstStyle/>
                    <a:p>
                      <a:r>
                        <a:rPr lang="en-US" sz="1400" noProof="0" dirty="0"/>
                        <a:t>Infill</a:t>
                      </a:r>
                    </a:p>
                  </a:txBody>
                  <a:tcPr/>
                </a:tc>
                <a:tc>
                  <a:txBody>
                    <a:bodyPr/>
                    <a:lstStyle/>
                    <a:p>
                      <a:r>
                        <a:rPr lang="en-US" sz="1400" noProof="0" dirty="0"/>
                        <a:t>15%</a:t>
                      </a:r>
                    </a:p>
                  </a:txBody>
                  <a:tcPr/>
                </a:tc>
                <a:tc>
                  <a:txBody>
                    <a:bodyPr/>
                    <a:lstStyle/>
                    <a:p>
                      <a:r>
                        <a:rPr lang="en-US" sz="1400" noProof="0" dirty="0"/>
                        <a:t>15%?</a:t>
                      </a:r>
                    </a:p>
                  </a:txBody>
                  <a:tcPr/>
                </a:tc>
                <a:tc>
                  <a:txBody>
                    <a:bodyPr/>
                    <a:lstStyle/>
                    <a:p>
                      <a:r>
                        <a:rPr lang="en-US" sz="1400" noProof="0" dirty="0"/>
                        <a:t>20%?</a:t>
                      </a:r>
                    </a:p>
                  </a:txBody>
                  <a:tcPr/>
                </a:tc>
                <a:tc>
                  <a:txBody>
                    <a:bodyPr/>
                    <a:lstStyle/>
                    <a:p>
                      <a:r>
                        <a:rPr lang="en-US" sz="1400" noProof="0" dirty="0"/>
                        <a:t>20%?</a:t>
                      </a:r>
                    </a:p>
                  </a:txBody>
                  <a:tcPr/>
                </a:tc>
                <a:tc>
                  <a:txBody>
                    <a:bodyPr/>
                    <a:lstStyle/>
                    <a:p>
                      <a:r>
                        <a:rPr lang="en-US" sz="1400" noProof="0" dirty="0"/>
                        <a:t>15%</a:t>
                      </a:r>
                    </a:p>
                  </a:txBody>
                  <a:tcPr/>
                </a:tc>
                <a:tc>
                  <a:txBody>
                    <a:bodyPr/>
                    <a:lstStyle/>
                    <a:p>
                      <a:r>
                        <a:rPr lang="en-US" sz="1400" noProof="0" dirty="0"/>
                        <a:t>15%</a:t>
                      </a:r>
                    </a:p>
                  </a:txBody>
                  <a:tcPr/>
                </a:tc>
                <a:tc>
                  <a:txBody>
                    <a:bodyPr/>
                    <a:lstStyle/>
                    <a:p>
                      <a:r>
                        <a:rPr lang="en-US" sz="1400" noProof="0" dirty="0"/>
                        <a:t>15%</a:t>
                      </a:r>
                    </a:p>
                  </a:txBody>
                  <a:tcPr/>
                </a:tc>
                <a:extLst>
                  <a:ext uri="{0D108BD9-81ED-4DB2-BD59-A6C34878D82A}">
                    <a16:rowId xmlns:a16="http://schemas.microsoft.com/office/drawing/2014/main" val="4142152048"/>
                  </a:ext>
                </a:extLst>
              </a:tr>
              <a:tr h="370840">
                <a:tc>
                  <a:txBody>
                    <a:bodyPr/>
                    <a:lstStyle/>
                    <a:p>
                      <a:r>
                        <a:rPr lang="en-US" sz="1400" noProof="0" dirty="0"/>
                        <a:t>Connection method</a:t>
                      </a:r>
                    </a:p>
                  </a:txBody>
                  <a:tcPr/>
                </a:tc>
                <a:tc>
                  <a:txBody>
                    <a:bodyPr/>
                    <a:lstStyle/>
                    <a:p>
                      <a:r>
                        <a:rPr lang="en-US" sz="1400" noProof="0" dirty="0"/>
                        <a:t>Screws</a:t>
                      </a:r>
                    </a:p>
                  </a:txBody>
                  <a:tcPr/>
                </a:tc>
                <a:tc>
                  <a:txBody>
                    <a:bodyPr/>
                    <a:lstStyle/>
                    <a:p>
                      <a:r>
                        <a:rPr lang="en-US" sz="1400" noProof="0" dirty="0"/>
                        <a:t>Screws</a:t>
                      </a:r>
                    </a:p>
                  </a:txBody>
                  <a:tcPr/>
                </a:tc>
                <a:tc>
                  <a:txBody>
                    <a:bodyPr/>
                    <a:lstStyle/>
                    <a:p>
                      <a:r>
                        <a:rPr lang="en-US" sz="1400" noProof="0" dirty="0"/>
                        <a:t>Screws/ magnets</a:t>
                      </a:r>
                    </a:p>
                  </a:txBody>
                  <a:tcPr/>
                </a:tc>
                <a:tc>
                  <a:txBody>
                    <a:bodyPr/>
                    <a:lstStyle/>
                    <a:p>
                      <a:r>
                        <a:rPr lang="en-US" sz="1400" noProof="0" dirty="0"/>
                        <a:t>Screws</a:t>
                      </a:r>
                    </a:p>
                  </a:txBody>
                  <a:tcPr/>
                </a:tc>
                <a:tc>
                  <a:txBody>
                    <a:bodyPr/>
                    <a:lstStyle/>
                    <a:p>
                      <a:r>
                        <a:rPr lang="en-US" sz="1400" noProof="0" dirty="0"/>
                        <a:t>Screws</a:t>
                      </a:r>
                    </a:p>
                  </a:txBody>
                  <a:tcPr/>
                </a:tc>
                <a:tc>
                  <a:txBody>
                    <a:bodyPr/>
                    <a:lstStyle/>
                    <a:p>
                      <a:r>
                        <a:rPr lang="en-US" sz="1400" noProof="0" dirty="0"/>
                        <a:t>sewing</a:t>
                      </a:r>
                    </a:p>
                  </a:txBody>
                  <a:tcPr/>
                </a:tc>
                <a:tc>
                  <a:txBody>
                    <a:bodyPr/>
                    <a:lstStyle/>
                    <a:p>
                      <a:r>
                        <a:rPr lang="en-US" sz="1400" noProof="0" dirty="0"/>
                        <a:t>Sewing</a:t>
                      </a:r>
                    </a:p>
                  </a:txBody>
                  <a:tcPr/>
                </a:tc>
                <a:extLst>
                  <a:ext uri="{0D108BD9-81ED-4DB2-BD59-A6C34878D82A}">
                    <a16:rowId xmlns:a16="http://schemas.microsoft.com/office/drawing/2014/main" val="2466557995"/>
                  </a:ext>
                </a:extLst>
              </a:tr>
              <a:tr h="370840">
                <a:tc>
                  <a:txBody>
                    <a:bodyPr/>
                    <a:lstStyle/>
                    <a:p>
                      <a:r>
                        <a:rPr lang="en-US" sz="1400" noProof="0" dirty="0"/>
                        <a:t>Contact area with ground</a:t>
                      </a:r>
                    </a:p>
                  </a:txBody>
                  <a:tcPr/>
                </a:tc>
                <a:tc>
                  <a:txBody>
                    <a:bodyPr/>
                    <a:lstStyle/>
                    <a:p>
                      <a:r>
                        <a:rPr lang="en-US" sz="1400" noProof="0" dirty="0"/>
                        <a:t>Small </a:t>
                      </a:r>
                    </a:p>
                  </a:txBody>
                  <a:tcPr/>
                </a:tc>
                <a:tc>
                  <a:txBody>
                    <a:bodyPr/>
                    <a:lstStyle/>
                    <a:p>
                      <a:r>
                        <a:rPr lang="en-US" sz="1400" noProof="0" dirty="0"/>
                        <a:t>Small</a:t>
                      </a:r>
                    </a:p>
                  </a:txBody>
                  <a:tcPr/>
                </a:tc>
                <a:tc>
                  <a:txBody>
                    <a:bodyPr/>
                    <a:lstStyle/>
                    <a:p>
                      <a:r>
                        <a:rPr lang="en-US" sz="1400" noProof="0" dirty="0"/>
                        <a:t>Big</a:t>
                      </a:r>
                    </a:p>
                  </a:txBody>
                  <a:tcPr/>
                </a:tc>
                <a:tc>
                  <a:txBody>
                    <a:bodyPr/>
                    <a:lstStyle/>
                    <a:p>
                      <a:r>
                        <a:rPr lang="en-US" sz="1400" noProof="0" dirty="0"/>
                        <a:t>Big</a:t>
                      </a:r>
                    </a:p>
                  </a:txBody>
                  <a:tcPr/>
                </a:tc>
                <a:tc>
                  <a:txBody>
                    <a:bodyPr/>
                    <a:lstStyle/>
                    <a:p>
                      <a:r>
                        <a:rPr lang="en-US" sz="1400" noProof="0" dirty="0"/>
                        <a:t>Medium</a:t>
                      </a:r>
                    </a:p>
                  </a:txBody>
                  <a:tcPr/>
                </a:tc>
                <a:tc>
                  <a:txBody>
                    <a:bodyPr/>
                    <a:lstStyle/>
                    <a:p>
                      <a:r>
                        <a:rPr lang="en-US" sz="1400" noProof="0" dirty="0"/>
                        <a:t>Big</a:t>
                      </a:r>
                    </a:p>
                  </a:txBody>
                  <a:tcPr/>
                </a:tc>
                <a:tc>
                  <a:txBody>
                    <a:bodyPr/>
                    <a:lstStyle/>
                    <a:p>
                      <a:r>
                        <a:rPr lang="en-US" sz="1400" noProof="0" dirty="0"/>
                        <a:t>Big</a:t>
                      </a:r>
                    </a:p>
                  </a:txBody>
                  <a:tcPr/>
                </a:tc>
                <a:extLst>
                  <a:ext uri="{0D108BD9-81ED-4DB2-BD59-A6C34878D82A}">
                    <a16:rowId xmlns:a16="http://schemas.microsoft.com/office/drawing/2014/main" val="2342380941"/>
                  </a:ext>
                </a:extLst>
              </a:tr>
              <a:tr h="370840">
                <a:tc>
                  <a:txBody>
                    <a:bodyPr/>
                    <a:lstStyle/>
                    <a:p>
                      <a:r>
                        <a:rPr lang="en-US" sz="1400" noProof="0" dirty="0"/>
                        <a:t>Comments</a:t>
                      </a:r>
                    </a:p>
                  </a:txBody>
                  <a:tcPr/>
                </a:tc>
                <a:tc>
                  <a:txBody>
                    <a:bodyPr/>
                    <a:lstStyle/>
                    <a:p>
                      <a:endParaRPr lang="en-US" sz="1400" noProof="0" dirty="0"/>
                    </a:p>
                  </a:txBody>
                  <a:tcPr/>
                </a:tc>
                <a:tc>
                  <a:txBody>
                    <a:bodyPr/>
                    <a:lstStyle/>
                    <a:p>
                      <a:endParaRPr lang="en-US" sz="1400" noProof="0" dirty="0"/>
                    </a:p>
                  </a:txBody>
                  <a:tcPr/>
                </a:tc>
                <a:tc>
                  <a:txBody>
                    <a:bodyPr/>
                    <a:lstStyle/>
                    <a:p>
                      <a:endParaRPr lang="en-US" sz="1400" noProof="0" dirty="0"/>
                    </a:p>
                  </a:txBody>
                  <a:tcPr/>
                </a:tc>
                <a:tc>
                  <a:txBody>
                    <a:bodyPr/>
                    <a:lstStyle/>
                    <a:p>
                      <a:endParaRPr lang="en-US" sz="1400" noProof="0" dirty="0"/>
                    </a:p>
                  </a:txBody>
                  <a:tcPr/>
                </a:tc>
                <a:tc>
                  <a:txBody>
                    <a:bodyPr/>
                    <a:lstStyle/>
                    <a:p>
                      <a:endParaRPr lang="en-US" sz="1400" noProof="0" dirty="0"/>
                    </a:p>
                  </a:txBody>
                  <a:tcPr/>
                </a:tc>
                <a:tc>
                  <a:txBody>
                    <a:bodyPr/>
                    <a:lstStyle/>
                    <a:p>
                      <a:r>
                        <a:rPr lang="en-US" sz="1400" noProof="0" dirty="0"/>
                        <a:t>Printed with double walls (as is default)</a:t>
                      </a:r>
                    </a:p>
                  </a:txBody>
                  <a:tcPr/>
                </a:tc>
                <a:tc>
                  <a:txBody>
                    <a:bodyPr/>
                    <a:lstStyle/>
                    <a:p>
                      <a:r>
                        <a:rPr lang="en-US" sz="1400" noProof="0" dirty="0"/>
                        <a:t>Single wall on inside, fuzzy skin on outside</a:t>
                      </a:r>
                    </a:p>
                  </a:txBody>
                  <a:tcPr/>
                </a:tc>
                <a:extLst>
                  <a:ext uri="{0D108BD9-81ED-4DB2-BD59-A6C34878D82A}">
                    <a16:rowId xmlns:a16="http://schemas.microsoft.com/office/drawing/2014/main" val="2575379104"/>
                  </a:ext>
                </a:extLst>
              </a:tr>
            </a:tbl>
          </a:graphicData>
        </a:graphic>
      </p:graphicFrame>
      <p:sp>
        <p:nvSpPr>
          <p:cNvPr id="2" name="Textfeld 1">
            <a:extLst>
              <a:ext uri="{FF2B5EF4-FFF2-40B4-BE49-F238E27FC236}">
                <a16:creationId xmlns:a16="http://schemas.microsoft.com/office/drawing/2014/main" id="{CDD72106-2CB6-56DB-DAF6-67F0E263F24F}"/>
              </a:ext>
            </a:extLst>
          </p:cNvPr>
          <p:cNvSpPr txBox="1"/>
          <p:nvPr/>
        </p:nvSpPr>
        <p:spPr>
          <a:xfrm>
            <a:off x="1824383" y="808700"/>
            <a:ext cx="2777536" cy="369332"/>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de-DE" dirty="0"/>
              <a:t>Rigid</a:t>
            </a:r>
            <a:endParaRPr lang="en-GB" dirty="0"/>
          </a:p>
        </p:txBody>
      </p:sp>
      <p:sp>
        <p:nvSpPr>
          <p:cNvPr id="4" name="Textfeld 3">
            <a:extLst>
              <a:ext uri="{FF2B5EF4-FFF2-40B4-BE49-F238E27FC236}">
                <a16:creationId xmlns:a16="http://schemas.microsoft.com/office/drawing/2014/main" id="{67BF597E-EFFA-DA66-79B1-09225719C2C5}"/>
              </a:ext>
            </a:extLst>
          </p:cNvPr>
          <p:cNvSpPr txBox="1"/>
          <p:nvPr/>
        </p:nvSpPr>
        <p:spPr>
          <a:xfrm>
            <a:off x="4664416" y="808700"/>
            <a:ext cx="7220339" cy="369332"/>
          </a:xfrm>
          <a:prstGeom prst="rect">
            <a:avLst/>
          </a:prstGeom>
        </p:spPr>
        <p:style>
          <a:lnRef idx="2">
            <a:schemeClr val="accent5"/>
          </a:lnRef>
          <a:fillRef idx="1">
            <a:schemeClr val="lt1"/>
          </a:fillRef>
          <a:effectRef idx="0">
            <a:schemeClr val="accent5"/>
          </a:effectRef>
          <a:fontRef idx="minor">
            <a:schemeClr val="dk1"/>
          </a:fontRef>
        </p:style>
        <p:txBody>
          <a:bodyPr wrap="square" rtlCol="0">
            <a:spAutoFit/>
          </a:bodyPr>
          <a:lstStyle/>
          <a:p>
            <a:pPr algn="ctr"/>
            <a:r>
              <a:rPr lang="en-US"/>
              <a:t>Compliant</a:t>
            </a:r>
          </a:p>
        </p:txBody>
      </p:sp>
      <p:cxnSp>
        <p:nvCxnSpPr>
          <p:cNvPr id="7" name="Gerader Verbinder 6">
            <a:extLst>
              <a:ext uri="{FF2B5EF4-FFF2-40B4-BE49-F238E27FC236}">
                <a16:creationId xmlns:a16="http://schemas.microsoft.com/office/drawing/2014/main" id="{357D4600-3BD7-20C5-615D-C504F198C0C5}"/>
              </a:ext>
            </a:extLst>
          </p:cNvPr>
          <p:cNvCxnSpPr>
            <a:cxnSpLocks/>
          </p:cNvCxnSpPr>
          <p:nvPr/>
        </p:nvCxnSpPr>
        <p:spPr>
          <a:xfrm>
            <a:off x="1824383" y="1143113"/>
            <a:ext cx="2777536" cy="8819"/>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8" name="Gerader Verbinder 7">
            <a:extLst>
              <a:ext uri="{FF2B5EF4-FFF2-40B4-BE49-F238E27FC236}">
                <a16:creationId xmlns:a16="http://schemas.microsoft.com/office/drawing/2014/main" id="{4357F876-B774-82DA-12BE-244D65FB6E91}"/>
              </a:ext>
            </a:extLst>
          </p:cNvPr>
          <p:cNvCxnSpPr>
            <a:cxnSpLocks/>
          </p:cNvCxnSpPr>
          <p:nvPr/>
        </p:nvCxnSpPr>
        <p:spPr>
          <a:xfrm>
            <a:off x="4664416" y="1151932"/>
            <a:ext cx="7220339" cy="0"/>
          </a:xfrm>
          <a:prstGeom prst="line">
            <a:avLst/>
          </a:prstGeom>
          <a:ln w="57150"/>
        </p:spPr>
        <p:style>
          <a:lnRef idx="1">
            <a:schemeClr val="accent5"/>
          </a:lnRef>
          <a:fillRef idx="0">
            <a:schemeClr val="accent5"/>
          </a:fillRef>
          <a:effectRef idx="0">
            <a:schemeClr val="accent5"/>
          </a:effectRef>
          <a:fontRef idx="minor">
            <a:schemeClr val="tx1"/>
          </a:fontRef>
        </p:style>
      </p:cxnSp>
    </p:spTree>
    <p:extLst>
      <p:ext uri="{BB962C8B-B14F-4D97-AF65-F5344CB8AC3E}">
        <p14:creationId xmlns:p14="http://schemas.microsoft.com/office/powerpoint/2010/main" val="26808822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a:extLst>
              <a:ext uri="{FF2B5EF4-FFF2-40B4-BE49-F238E27FC236}">
                <a16:creationId xmlns:a16="http://schemas.microsoft.com/office/drawing/2014/main" id="{71B973A1-D24C-3304-9F39-B1663EB26170}"/>
              </a:ext>
            </a:extLst>
          </p:cNvPr>
          <p:cNvSpPr>
            <a:spLocks noGrp="1"/>
          </p:cNvSpPr>
          <p:nvPr>
            <p:ph sz="quarter" idx="14"/>
          </p:nvPr>
        </p:nvSpPr>
        <p:spPr/>
        <p:txBody>
          <a:bodyPr/>
          <a:lstStyle/>
          <a:p>
            <a:endParaRPr lang="en-US" dirty="0"/>
          </a:p>
        </p:txBody>
      </p:sp>
      <p:sp>
        <p:nvSpPr>
          <p:cNvPr id="3" name="Inhaltsplatzhalter 2">
            <a:extLst>
              <a:ext uri="{FF2B5EF4-FFF2-40B4-BE49-F238E27FC236}">
                <a16:creationId xmlns:a16="http://schemas.microsoft.com/office/drawing/2014/main" id="{D2E509E7-AEB0-9DE1-022A-E2434D17A466}"/>
              </a:ext>
            </a:extLst>
          </p:cNvPr>
          <p:cNvSpPr>
            <a:spLocks noGrp="1"/>
          </p:cNvSpPr>
          <p:nvPr>
            <p:ph sz="quarter" idx="15"/>
          </p:nvPr>
        </p:nvSpPr>
        <p:spPr/>
        <p:txBody>
          <a:bodyPr/>
          <a:lstStyle/>
          <a:p>
            <a:r>
              <a:rPr lang="en-US" dirty="0"/>
              <a:t>Material: TPU 95A </a:t>
            </a:r>
            <a:r>
              <a:rPr lang="en-US" dirty="0" err="1"/>
              <a:t>polymaker</a:t>
            </a:r>
            <a:r>
              <a:rPr lang="en-US" dirty="0"/>
              <a:t> (3D printed)</a:t>
            </a:r>
          </a:p>
          <a:p>
            <a:r>
              <a:rPr lang="en-US" dirty="0"/>
              <a:t>Form: baseball </a:t>
            </a:r>
          </a:p>
          <a:p>
            <a:pPr lvl="1"/>
            <a:r>
              <a:rPr lang="en-US" dirty="0"/>
              <a:t>Ease of </a:t>
            </a:r>
            <a:r>
              <a:rPr lang="en-US" dirty="0" err="1"/>
              <a:t>manufaturing</a:t>
            </a:r>
            <a:r>
              <a:rPr lang="en-US" dirty="0"/>
              <a:t>, printing it in this shape does not need support</a:t>
            </a:r>
          </a:p>
          <a:p>
            <a:pPr lvl="1"/>
            <a:r>
              <a:rPr lang="en-US" dirty="0"/>
              <a:t>More uniform distribution of mass compared to trapdoor</a:t>
            </a:r>
          </a:p>
          <a:p>
            <a:r>
              <a:rPr lang="en-US" dirty="0"/>
              <a:t>Thickness: 4 mm</a:t>
            </a:r>
          </a:p>
          <a:p>
            <a:pPr lvl="1"/>
            <a:r>
              <a:rPr lang="en-US" dirty="0"/>
              <a:t>Thinner would lead to problems with strength at the sewing connection</a:t>
            </a:r>
          </a:p>
          <a:p>
            <a:pPr lvl="1"/>
            <a:r>
              <a:rPr lang="en-US" dirty="0"/>
              <a:t>Thinner can also lead to shifting of the layers of the shell over each other instead of against</a:t>
            </a:r>
          </a:p>
          <a:p>
            <a:r>
              <a:rPr lang="en-US" dirty="0"/>
              <a:t>Stitches</a:t>
            </a:r>
          </a:p>
          <a:p>
            <a:pPr lvl="1"/>
            <a:r>
              <a:rPr lang="en-US" dirty="0"/>
              <a:t>10 mm apart with 1mm thick waxed thread</a:t>
            </a:r>
          </a:p>
          <a:p>
            <a:pPr lvl="1"/>
            <a:r>
              <a:rPr lang="en-US" dirty="0"/>
              <a:t>Stitching must include a loop connecting opposing holes. Otherwise the stitch is too weak.</a:t>
            </a:r>
          </a:p>
        </p:txBody>
      </p:sp>
      <p:sp>
        <p:nvSpPr>
          <p:cNvPr id="4" name="Titel 3">
            <a:extLst>
              <a:ext uri="{FF2B5EF4-FFF2-40B4-BE49-F238E27FC236}">
                <a16:creationId xmlns:a16="http://schemas.microsoft.com/office/drawing/2014/main" id="{AF65F18A-77BC-4C05-CF6D-FBE84886645A}"/>
              </a:ext>
            </a:extLst>
          </p:cNvPr>
          <p:cNvSpPr>
            <a:spLocks noGrp="1"/>
          </p:cNvSpPr>
          <p:nvPr>
            <p:ph type="title"/>
          </p:nvPr>
        </p:nvSpPr>
        <p:spPr/>
        <p:txBody>
          <a:bodyPr/>
          <a:lstStyle/>
          <a:p>
            <a:r>
              <a:rPr lang="en-US"/>
              <a:t>Current shell versions</a:t>
            </a:r>
          </a:p>
        </p:txBody>
      </p:sp>
      <p:sp>
        <p:nvSpPr>
          <p:cNvPr id="5" name="Inhaltsplatzhalter 4">
            <a:extLst>
              <a:ext uri="{FF2B5EF4-FFF2-40B4-BE49-F238E27FC236}">
                <a16:creationId xmlns:a16="http://schemas.microsoft.com/office/drawing/2014/main" id="{4CBC4429-DE45-9F95-CA72-5037CFC887E8}"/>
              </a:ext>
            </a:extLst>
          </p:cNvPr>
          <p:cNvSpPr>
            <a:spLocks noGrp="1"/>
          </p:cNvSpPr>
          <p:nvPr>
            <p:ph idx="1"/>
          </p:nvPr>
        </p:nvSpPr>
        <p:spPr/>
        <p:txBody>
          <a:bodyPr/>
          <a:lstStyle/>
          <a:p>
            <a:r>
              <a:rPr lang="en-US" dirty="0"/>
              <a:t>Rigid version</a:t>
            </a:r>
          </a:p>
        </p:txBody>
      </p:sp>
      <p:sp>
        <p:nvSpPr>
          <p:cNvPr id="6" name="Inhaltsplatzhalter 5">
            <a:extLst>
              <a:ext uri="{FF2B5EF4-FFF2-40B4-BE49-F238E27FC236}">
                <a16:creationId xmlns:a16="http://schemas.microsoft.com/office/drawing/2014/main" id="{639F322D-11C8-F464-1398-A0FA5FAA6D84}"/>
              </a:ext>
            </a:extLst>
          </p:cNvPr>
          <p:cNvSpPr>
            <a:spLocks noGrp="1"/>
          </p:cNvSpPr>
          <p:nvPr>
            <p:ph idx="16"/>
          </p:nvPr>
        </p:nvSpPr>
        <p:spPr/>
        <p:txBody>
          <a:bodyPr/>
          <a:lstStyle/>
          <a:p>
            <a:r>
              <a:rPr lang="en-US" dirty="0"/>
              <a:t>Robust version</a:t>
            </a:r>
          </a:p>
        </p:txBody>
      </p:sp>
      <p:sp>
        <p:nvSpPr>
          <p:cNvPr id="7" name="Rechteck 6">
            <a:extLst>
              <a:ext uri="{FF2B5EF4-FFF2-40B4-BE49-F238E27FC236}">
                <a16:creationId xmlns:a16="http://schemas.microsoft.com/office/drawing/2014/main" id="{1319DED3-D391-2612-400D-AC91FA8CB3D4}"/>
              </a:ext>
            </a:extLst>
          </p:cNvPr>
          <p:cNvSpPr/>
          <p:nvPr/>
        </p:nvSpPr>
        <p:spPr>
          <a:xfrm>
            <a:off x="5571246" y="4172505"/>
            <a:ext cx="2347636" cy="183620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dirty="0"/>
              <a:t>Picture</a:t>
            </a:r>
            <a:endParaRPr lang="en-GB" dirty="0"/>
          </a:p>
        </p:txBody>
      </p:sp>
      <p:sp>
        <p:nvSpPr>
          <p:cNvPr id="8" name="Rechteck 7">
            <a:extLst>
              <a:ext uri="{FF2B5EF4-FFF2-40B4-BE49-F238E27FC236}">
                <a16:creationId xmlns:a16="http://schemas.microsoft.com/office/drawing/2014/main" id="{63D6854C-9A30-41D5-7736-BE48F860CD94}"/>
              </a:ext>
            </a:extLst>
          </p:cNvPr>
          <p:cNvSpPr/>
          <p:nvPr/>
        </p:nvSpPr>
        <p:spPr>
          <a:xfrm>
            <a:off x="8816225" y="3821836"/>
            <a:ext cx="2991775" cy="199747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dirty="0"/>
              <a:t>Picture</a:t>
            </a:r>
            <a:endParaRPr lang="en-GB" dirty="0"/>
          </a:p>
        </p:txBody>
      </p:sp>
    </p:spTree>
    <p:extLst>
      <p:ext uri="{BB962C8B-B14F-4D97-AF65-F5344CB8AC3E}">
        <p14:creationId xmlns:p14="http://schemas.microsoft.com/office/powerpoint/2010/main" val="2263512454"/>
      </p:ext>
    </p:extLst>
  </p:cSld>
  <p:clrMapOvr>
    <a:masterClrMapping/>
  </p:clrMapOvr>
</p:sld>
</file>

<file path=ppt/theme/theme1.xml><?xml version="1.0" encoding="utf-8"?>
<a:theme xmlns:a="http://schemas.openxmlformats.org/drawingml/2006/main" name="Präsentation_Master_RWTH_Institute_16zu9">
  <a:themeElements>
    <a:clrScheme name="RWTH Farben">
      <a:dk1>
        <a:sysClr val="windowText" lastClr="000000"/>
      </a:dk1>
      <a:lt1>
        <a:sysClr val="window" lastClr="FFFFFF"/>
      </a:lt1>
      <a:dk2>
        <a:srgbClr val="00549F"/>
      </a:dk2>
      <a:lt2>
        <a:srgbClr val="8EBAE5"/>
      </a:lt2>
      <a:accent1>
        <a:srgbClr val="006165"/>
      </a:accent1>
      <a:accent2>
        <a:srgbClr val="0098A1"/>
      </a:accent2>
      <a:accent3>
        <a:srgbClr val="57AB27"/>
      </a:accent3>
      <a:accent4>
        <a:srgbClr val="BDCD00"/>
      </a:accent4>
      <a:accent5>
        <a:srgbClr val="F6A800"/>
      </a:accent5>
      <a:accent6>
        <a:srgbClr val="CC071E"/>
      </a:accent6>
      <a:hlink>
        <a:srgbClr val="612158"/>
      </a:hlink>
      <a:folHlink>
        <a:srgbClr val="7A6FAC"/>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äsentation_Master_RWTH_Verwaltung_ohne_addin_16zu9.pot [Kompatibilitätsmodus]" id="{12157BE7-C41B-4251-A630-7876F5189DEC}" vid="{D5CAF79C-9B5F-40C2-AC3C-45C714C4923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Präsentation 16.9</Template>
  <TotalTime>0</TotalTime>
  <Words>1682</Words>
  <Application>Microsoft Office PowerPoint</Application>
  <PresentationFormat>Breitbild</PresentationFormat>
  <Paragraphs>267</Paragraphs>
  <Slides>22</Slides>
  <Notes>2</Notes>
  <HiddenSlides>0</HiddenSlides>
  <MMClips>1</MMClips>
  <ScaleCrop>false</ScaleCrop>
  <HeadingPairs>
    <vt:vector size="6" baseType="variant">
      <vt:variant>
        <vt:lpstr>Verwendete Schriftarten</vt:lpstr>
      </vt:variant>
      <vt:variant>
        <vt:i4>5</vt:i4>
      </vt:variant>
      <vt:variant>
        <vt:lpstr>Design</vt:lpstr>
      </vt:variant>
      <vt:variant>
        <vt:i4>1</vt:i4>
      </vt:variant>
      <vt:variant>
        <vt:lpstr>Folientitel</vt:lpstr>
      </vt:variant>
      <vt:variant>
        <vt:i4>22</vt:i4>
      </vt:variant>
    </vt:vector>
  </HeadingPairs>
  <TitlesOfParts>
    <vt:vector size="28" baseType="lpstr">
      <vt:lpstr>ＭＳ Ｐゴシック</vt:lpstr>
      <vt:lpstr>Arial</vt:lpstr>
      <vt:lpstr>Calibri</vt:lpstr>
      <vt:lpstr>Symbol</vt:lpstr>
      <vt:lpstr>Wingdings</vt:lpstr>
      <vt:lpstr>Präsentation_Master_RWTH_Institute_16zu9</vt:lpstr>
      <vt:lpstr>Fizzy</vt:lpstr>
      <vt:lpstr>Intro to fizzy</vt:lpstr>
      <vt:lpstr>Design Comments</vt:lpstr>
      <vt:lpstr>Recommendation</vt:lpstr>
      <vt:lpstr>Recommendation</vt:lpstr>
      <vt:lpstr>Fizzy components</vt:lpstr>
      <vt:lpstr>Shell</vt:lpstr>
      <vt:lpstr>Prototype Shells</vt:lpstr>
      <vt:lpstr>Current shell versions</vt:lpstr>
      <vt:lpstr>Current shell versions</vt:lpstr>
      <vt:lpstr>Suspension</vt:lpstr>
      <vt:lpstr>Suspension</vt:lpstr>
      <vt:lpstr>Suspension</vt:lpstr>
      <vt:lpstr>Suspension</vt:lpstr>
      <vt:lpstr>Drivetrain</vt:lpstr>
      <vt:lpstr>Drivetrain</vt:lpstr>
      <vt:lpstr>Drivetrain: Motor</vt:lpstr>
      <vt:lpstr>Drivetrain: Bearings, axis, pulleys</vt:lpstr>
      <vt:lpstr>Drivetrain: CFM</vt:lpstr>
      <vt:lpstr>Drivetrain: Battery, microcontroller</vt:lpstr>
      <vt:lpstr>Drivetrain: Sensors, Power Management</vt:lpstr>
      <vt:lpstr>New Drivetrain design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Uwe Jassmann</dc:creator>
  <cp:lastModifiedBy>Bart Horstman</cp:lastModifiedBy>
  <cp:revision>20</cp:revision>
  <dcterms:created xsi:type="dcterms:W3CDTF">2019-12-10T08:52:22Z</dcterms:created>
  <dcterms:modified xsi:type="dcterms:W3CDTF">2025-05-02T12:24:48Z</dcterms:modified>
</cp:coreProperties>
</file>

<file path=docProps/thumbnail.jpeg>
</file>